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3.xml" ContentType="application/vnd.openxmlformats-officedocument.theme+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theme/theme4.xml" ContentType="application/vnd.openxmlformats-officedocument.theme+xml"/>
  <Override PartName="/ppt/theme/theme5.xml" ContentType="application/vnd.openxmlformats-officedocument.theme+xml"/>
  <Override PartName="/ppt/tags/tag281.xml" ContentType="application/vnd.openxmlformats-officedocument.presentationml.tags+xml"/>
  <Override PartName="/ppt/tags/tag282.xml" ContentType="application/vnd.openxmlformats-officedocument.presentationml.tags+xml"/>
  <Override PartName="/ppt/notesSlides/notesSlide1.xml" ContentType="application/vnd.openxmlformats-officedocument.presentationml.notesSlide+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notesSlides/notesSlide2.xml" ContentType="application/vnd.openxmlformats-officedocument.presentationml.notesSlide+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notesSlides/notesSlide3.xml" ContentType="application/vnd.openxmlformats-officedocument.presentationml.notesSlide+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notesSlides/notesSlide4.xml" ContentType="application/vnd.openxmlformats-officedocument.presentationml.notesSlide+xml"/>
  <Override PartName="/ppt/tags/tag315.xml" ContentType="application/vnd.openxmlformats-officedocument.presentationml.tags+xml"/>
  <Override PartName="/ppt/tags/tag316.xml" ContentType="application/vnd.openxmlformats-officedocument.presentationml.tags+xml"/>
  <Override PartName="/ppt/notesSlides/notesSlide5.xml" ContentType="application/vnd.openxmlformats-officedocument.presentationml.notesSlide+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notesSlides/notesSlide6.xml" ContentType="application/vnd.openxmlformats-officedocument.presentationml.notesSlide+xml"/>
  <Override PartName="/ppt/tags/tag324.xml" ContentType="application/vnd.openxmlformats-officedocument.presentationml.tags+xml"/>
  <Override PartName="/ppt/tags/tag325.xml" ContentType="application/vnd.openxmlformats-officedocument.presentationml.tags+xml"/>
  <Override PartName="/ppt/notesSlides/notesSlide7.xml" ContentType="application/vnd.openxmlformats-officedocument.presentationml.notesSlide+xml"/>
  <Override PartName="/ppt/tags/tag326.xml" ContentType="application/vnd.openxmlformats-officedocument.presentationml.tags+xml"/>
  <Override PartName="/ppt/tags/tag327.xml" ContentType="application/vnd.openxmlformats-officedocument.presentationml.tags+xml"/>
  <Override PartName="/ppt/notesSlides/notesSlide8.xml" ContentType="application/vnd.openxmlformats-officedocument.presentationml.notesSlide+xml"/>
  <Override PartName="/ppt/tags/tag328.xml" ContentType="application/vnd.openxmlformats-officedocument.presentationml.tags+xml"/>
  <Override PartName="/ppt/tags/tag329.xml" ContentType="application/vnd.openxmlformats-officedocument.presentationml.tags+xml"/>
  <Override PartName="/ppt/notesSlides/notesSlide9.xml" ContentType="application/vnd.openxmlformats-officedocument.presentationml.notesSlide+xml"/>
  <Override PartName="/ppt/tags/tag330.xml" ContentType="application/vnd.openxmlformats-officedocument.presentationml.tags+xml"/>
  <Override PartName="/ppt/tags/tag331.xml" ContentType="application/vnd.openxmlformats-officedocument.presentationml.tags+xml"/>
  <Override PartName="/ppt/notesSlides/notesSlide10.xml" ContentType="application/vnd.openxmlformats-officedocument.presentationml.notesSlide+xml"/>
  <Override PartName="/ppt/tags/tag332.xml" ContentType="application/vnd.openxmlformats-officedocument.presentationml.tags+xml"/>
  <Override PartName="/ppt/tags/tag333.xml" ContentType="application/vnd.openxmlformats-officedocument.presentationml.tags+xml"/>
  <Override PartName="/ppt/notesSlides/notesSlide11.xml" ContentType="application/vnd.openxmlformats-officedocument.presentationml.notesSlide+xml"/>
  <Override PartName="/ppt/tags/tag334.xml" ContentType="application/vnd.openxmlformats-officedocument.presentationml.tags+xml"/>
  <Override PartName="/ppt/notesSlides/notesSlide12.xml" ContentType="application/vnd.openxmlformats-officedocument.presentationml.notesSlide+xml"/>
  <Override PartName="/ppt/tags/tag335.xml" ContentType="application/vnd.openxmlformats-officedocument.presentationml.tags+xml"/>
  <Override PartName="/ppt/notesSlides/notesSlide13.xml" ContentType="application/vnd.openxmlformats-officedocument.presentationml.notesSlide+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notesSlides/notesSlide14.xml" ContentType="application/vnd.openxmlformats-officedocument.presentationml.notesSlide+xml"/>
  <Override PartName="/ppt/tags/tag339.xml" ContentType="application/vnd.openxmlformats-officedocument.presentationml.tags+xml"/>
  <Override PartName="/ppt/notesSlides/notesSlide15.xml" ContentType="application/vnd.openxmlformats-officedocument.presentationml.notesSlide+xml"/>
  <Override PartName="/ppt/tags/tag340.xml" ContentType="application/vnd.openxmlformats-officedocument.presentationml.tags+xml"/>
  <Override PartName="/ppt/notesSlides/notesSlide16.xml" ContentType="application/vnd.openxmlformats-officedocument.presentationml.notesSlide+xml"/>
  <Override PartName="/ppt/tags/tag341.xml" ContentType="application/vnd.openxmlformats-officedocument.presentationml.tags+xml"/>
  <Override PartName="/ppt/notesSlides/notesSlide17.xml" ContentType="application/vnd.openxmlformats-officedocument.presentationml.notesSlide+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notesSlides/notesSlide18.xml" ContentType="application/vnd.openxmlformats-officedocument.presentationml.notesSlide+xml"/>
  <Override PartName="/ppt/tags/tag354.xml" ContentType="application/vnd.openxmlformats-officedocument.presentationml.tags+xml"/>
  <Override PartName="/ppt/notesSlides/notesSlide19.xml" ContentType="application/vnd.openxmlformats-officedocument.presentationml.notesSlide+xml"/>
  <Override PartName="/ppt/tags/tag355.xml" ContentType="application/vnd.openxmlformats-officedocument.presentationml.tags+xml"/>
  <Override PartName="/ppt/notesSlides/notesSlide20.xml" ContentType="application/vnd.openxmlformats-officedocument.presentationml.notesSlide+xml"/>
  <Override PartName="/ppt/tags/tag356.xml" ContentType="application/vnd.openxmlformats-officedocument.presentationml.tags+xml"/>
  <Override PartName="/ppt/notesSlides/notesSlide21.xml" ContentType="application/vnd.openxmlformats-officedocument.presentationml.notesSlide+xml"/>
  <Override PartName="/ppt/tags/tag357.xml" ContentType="application/vnd.openxmlformats-officedocument.presentationml.tags+xml"/>
  <Override PartName="/ppt/tags/tag358.xml" ContentType="application/vnd.openxmlformats-officedocument.presentationml.tags+xml"/>
  <Override PartName="/ppt/notesSlides/notesSlide22.xml" ContentType="application/vnd.openxmlformats-officedocument.presentationml.notesSlide+xml"/>
  <Override PartName="/ppt/tags/tag359.xml" ContentType="application/vnd.openxmlformats-officedocument.presentationml.tags+xml"/>
  <Override PartName="/ppt/notesSlides/notesSlide23.xml" ContentType="application/vnd.openxmlformats-officedocument.presentationml.notesSlide+xml"/>
  <Override PartName="/ppt/tags/tag360.xml" ContentType="application/vnd.openxmlformats-officedocument.presentationml.tags+xml"/>
  <Override PartName="/ppt/notesSlides/notesSlide24.xml" ContentType="application/vnd.openxmlformats-officedocument.presentationml.notesSlide+xml"/>
  <Override PartName="/ppt/tags/tag361.xml" ContentType="application/vnd.openxmlformats-officedocument.presentationml.tags+xml"/>
  <Override PartName="/ppt/notesSlides/notesSlide25.xml" ContentType="application/vnd.openxmlformats-officedocument.presentationml.notesSlide+xml"/>
  <Override PartName="/ppt/tags/tag362.xml" ContentType="application/vnd.openxmlformats-officedocument.presentationml.tags+xml"/>
  <Override PartName="/ppt/notesSlides/notesSlide26.xml" ContentType="application/vnd.openxmlformats-officedocument.presentationml.notesSlide+xml"/>
  <Override PartName="/ppt/tags/tag363.xml" ContentType="application/vnd.openxmlformats-officedocument.presentationml.tags+xml"/>
  <Override PartName="/ppt/tags/tag364.xml" ContentType="application/vnd.openxmlformats-officedocument.presentationml.tags+xml"/>
  <Override PartName="/ppt/notesSlides/notesSlide27.xml" ContentType="application/vnd.openxmlformats-officedocument.presentationml.notesSlide+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notesSlides/notesSlide28.xml" ContentType="application/vnd.openxmlformats-officedocument.presentationml.notesSlide+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notesSlides/notesSlide29.xml" ContentType="application/vnd.openxmlformats-officedocument.presentationml.notesSlide+xml"/>
  <Override PartName="/ppt/tags/tag378.xml" ContentType="application/vnd.openxmlformats-officedocument.presentationml.tags+xml"/>
  <Override PartName="/ppt/tags/tag379.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notesSlides/notesSlide30.xml" ContentType="application/vnd.openxmlformats-officedocument.presentationml.notesSlide+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notesSlides/notesSlide31.xml" ContentType="application/vnd.openxmlformats-officedocument.presentationml.notesSlide+xml"/>
  <Override PartName="/ppt/tags/tag388.xml" ContentType="application/vnd.openxmlformats-officedocument.presentationml.tags+xml"/>
  <Override PartName="/ppt/notesSlides/notesSlide32.xml" ContentType="application/vnd.openxmlformats-officedocument.presentationml.notesSlide+xml"/>
  <Override PartName="/ppt/tags/tag389.xml" ContentType="application/vnd.openxmlformats-officedocument.presentationml.tags+xml"/>
  <Override PartName="/ppt/notesSlides/notesSlide33.xml" ContentType="application/vnd.openxmlformats-officedocument.presentationml.notesSlide+xml"/>
  <Override PartName="/ppt/tags/tag390.xml" ContentType="application/vnd.openxmlformats-officedocument.presentationml.tags+xml"/>
  <Override PartName="/ppt/notesSlides/notesSlide34.xml" ContentType="application/vnd.openxmlformats-officedocument.presentationml.notesSlide+xml"/>
  <Override PartName="/ppt/tags/tag391.xml" ContentType="application/vnd.openxmlformats-officedocument.presentationml.tags+xml"/>
  <Override PartName="/ppt/notesSlides/notesSlide35.xml" ContentType="application/vnd.openxmlformats-officedocument.presentationml.notesSlide+xml"/>
  <Override PartName="/ppt/tags/tag392.xml" ContentType="application/vnd.openxmlformats-officedocument.presentationml.tags+xml"/>
  <Override PartName="/ppt/notesSlides/notesSlide36.xml" ContentType="application/vnd.openxmlformats-officedocument.presentationml.notesSlide+xml"/>
  <Override PartName="/ppt/tags/tag393.xml" ContentType="application/vnd.openxmlformats-officedocument.presentationml.tags+xml"/>
  <Override PartName="/ppt/notesSlides/notesSlide37.xml" ContentType="application/vnd.openxmlformats-officedocument.presentationml.notesSlide+xml"/>
  <Override PartName="/ppt/tags/tag394.xml" ContentType="application/vnd.openxmlformats-officedocument.presentationml.tags+xml"/>
  <Override PartName="/ppt/notesSlides/notesSlide38.xml" ContentType="application/vnd.openxmlformats-officedocument.presentationml.notesSlide+xml"/>
  <Override PartName="/ppt/tags/tag395.xml" ContentType="application/vnd.openxmlformats-officedocument.presentationml.tags+xml"/>
  <Override PartName="/ppt/tags/tag396.xml" ContentType="application/vnd.openxmlformats-officedocument.presentationml.tags+xml"/>
  <Override PartName="/ppt/notesSlides/notesSlide39.xml" ContentType="application/vnd.openxmlformats-officedocument.presentationml.notesSlide+xml"/>
  <Override PartName="/ppt/tags/tag397.xml" ContentType="application/vnd.openxmlformats-officedocument.presentationml.tags+xml"/>
  <Override PartName="/ppt/notesSlides/notesSlide40.xml" ContentType="application/vnd.openxmlformats-officedocument.presentationml.notesSlide+xml"/>
  <Override PartName="/ppt/tags/tag398.xml" ContentType="application/vnd.openxmlformats-officedocument.presentationml.tags+xml"/>
  <Override PartName="/ppt/notesSlides/notesSlide41.xml" ContentType="application/vnd.openxmlformats-officedocument.presentationml.notesSlide+xml"/>
  <Override PartName="/ppt/tags/tag399.xml" ContentType="application/vnd.openxmlformats-officedocument.presentationml.tags+xml"/>
  <Override PartName="/ppt/notesSlides/notesSlide42.xml" ContentType="application/vnd.openxmlformats-officedocument.presentationml.notesSlide+xml"/>
  <Override PartName="/ppt/tags/tag400.xml" ContentType="application/vnd.openxmlformats-officedocument.presentationml.tags+xml"/>
  <Override PartName="/ppt/notesSlides/notesSlide43.xml" ContentType="application/vnd.openxmlformats-officedocument.presentationml.notesSlide+xml"/>
  <Override PartName="/ppt/tags/tag401.xml" ContentType="application/vnd.openxmlformats-officedocument.presentationml.tags+xml"/>
  <Override PartName="/ppt/notesSlides/notesSlide44.xml" ContentType="application/vnd.openxmlformats-officedocument.presentationml.notesSlide+xml"/>
  <Override PartName="/ppt/tags/tag402.xml" ContentType="application/vnd.openxmlformats-officedocument.presentationml.tags+xml"/>
  <Override PartName="/ppt/notesSlides/notesSlide45.xml" ContentType="application/vnd.openxmlformats-officedocument.presentationml.notesSlide+xml"/>
  <Override PartName="/ppt/tags/tag403.xml" ContentType="application/vnd.openxmlformats-officedocument.presentationml.tags+xml"/>
  <Override PartName="/ppt/notesSlides/notesSlide46.xml" ContentType="application/vnd.openxmlformats-officedocument.presentationml.notesSlide+xml"/>
  <Override PartName="/ppt/tags/tag404.xml" ContentType="application/vnd.openxmlformats-officedocument.presentationml.tags+xml"/>
  <Override PartName="/ppt/tags/tag405.xml" ContentType="application/vnd.openxmlformats-officedocument.presentationml.tags+xml"/>
  <Override PartName="/ppt/notesSlides/notesSlide47.xml" ContentType="application/vnd.openxmlformats-officedocument.presentationml.notesSlide+xml"/>
  <Override PartName="/ppt/tags/tag406.xml" ContentType="application/vnd.openxmlformats-officedocument.presentationml.tags+xml"/>
  <Override PartName="/ppt/notesSlides/notesSlide48.xml" ContentType="application/vnd.openxmlformats-officedocument.presentationml.notesSlide+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notesSlides/notesSlide49.xml" ContentType="application/vnd.openxmlformats-officedocument.presentationml.notesSlide+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notesSlides/notesSlide50.xml" ContentType="application/vnd.openxmlformats-officedocument.presentationml.notesSlide+xml"/>
  <Override PartName="/ppt/tags/tag417.xml" ContentType="application/vnd.openxmlformats-officedocument.presentationml.tags+xml"/>
  <Override PartName="/ppt/notesSlides/notesSlide51.xml" ContentType="application/vnd.openxmlformats-officedocument.presentationml.notesSlide+xml"/>
  <Override PartName="/ppt/tags/tag418.xml" ContentType="application/vnd.openxmlformats-officedocument.presentationml.tags+xml"/>
  <Override PartName="/ppt/tags/tag419.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notesSlides/notesSlide52.xml" ContentType="application/vnd.openxmlformats-officedocument.presentationml.notesSlide+xml"/>
  <Override PartName="/ppt/tags/tag426.xml" ContentType="application/vnd.openxmlformats-officedocument.presentationml.tags+xml"/>
  <Override PartName="/ppt/notesSlides/notesSlide53.xml" ContentType="application/vnd.openxmlformats-officedocument.presentationml.notesSlide+xml"/>
  <Override PartName="/ppt/tags/tag427.xml" ContentType="application/vnd.openxmlformats-officedocument.presentationml.tags+xml"/>
  <Override PartName="/ppt/notesSlides/notesSlide54.xml" ContentType="application/vnd.openxmlformats-officedocument.presentationml.notesSlide+xml"/>
  <Override PartName="/ppt/tags/tag428.xml" ContentType="application/vnd.openxmlformats-officedocument.presentationml.tags+xml"/>
  <Override PartName="/ppt/tags/tag429.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notesSlides/notesSlide55.xml" ContentType="application/vnd.openxmlformats-officedocument.presentationml.notesSlide+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notesSlides/notesSlide56.xml" ContentType="application/vnd.openxmlformats-officedocument.presentationml.notesSlide+xml"/>
  <Override PartName="/ppt/tags/tag440.xml" ContentType="application/vnd.openxmlformats-officedocument.presentationml.tags+xml"/>
  <Override PartName="/ppt/notesSlides/notesSlide57.xml" ContentType="application/vnd.openxmlformats-officedocument.presentationml.notesSlide+xml"/>
  <Override PartName="/ppt/tags/tag441.xml" ContentType="application/vnd.openxmlformats-officedocument.presentationml.tags+xml"/>
  <Override PartName="/ppt/notesSlides/notesSlide58.xml" ContentType="application/vnd.openxmlformats-officedocument.presentationml.notesSlide+xml"/>
  <Override PartName="/ppt/tags/tag442.xml" ContentType="application/vnd.openxmlformats-officedocument.presentationml.tags+xml"/>
  <Override PartName="/ppt/notesSlides/notesSlide59.xml" ContentType="application/vnd.openxmlformats-officedocument.presentationml.notesSlide+xml"/>
  <Override PartName="/ppt/tags/tag443.xml" ContentType="application/vnd.openxmlformats-officedocument.presentationml.tags+xml"/>
  <Override PartName="/ppt/tags/tag444.xml" ContentType="application/vnd.openxmlformats-officedocument.presentationml.tags+xml"/>
  <Override PartName="/ppt/tags/tag445.xml" ContentType="application/vnd.openxmlformats-officedocument.presentationml.tags+xml"/>
  <Override PartName="/ppt/tags/tag446.xml" ContentType="application/vnd.openxmlformats-officedocument.presentationml.tags+xml"/>
  <Override PartName="/ppt/tags/tag447.xml" ContentType="application/vnd.openxmlformats-officedocument.presentationml.tags+xml"/>
  <Override PartName="/ppt/tags/tag448.xml" ContentType="application/vnd.openxmlformats-officedocument.presentationml.tags+xml"/>
  <Override PartName="/ppt/tags/tag449.xml" ContentType="application/vnd.openxmlformats-officedocument.presentationml.tags+xml"/>
  <Override PartName="/ppt/tags/tag450.xml" ContentType="application/vnd.openxmlformats-officedocument.presentationml.tags+xml"/>
  <Override PartName="/ppt/notesSlides/notesSlide60.xml" ContentType="application/vnd.openxmlformats-officedocument.presentationml.notesSlide+xml"/>
  <Override PartName="/ppt/tags/tag451.xml" ContentType="application/vnd.openxmlformats-officedocument.presentationml.tags+xml"/>
  <Override PartName="/ppt/tags/tag452.xml" ContentType="application/vnd.openxmlformats-officedocument.presentationml.tags+xml"/>
  <Override PartName="/ppt/tags/tag453.xml" ContentType="application/vnd.openxmlformats-officedocument.presentationml.tags+xml"/>
  <Override PartName="/ppt/tags/tag454.xml" ContentType="application/vnd.openxmlformats-officedocument.presentationml.tags+xml"/>
  <Override PartName="/ppt/tags/tag455.xml" ContentType="application/vnd.openxmlformats-officedocument.presentationml.tags+xml"/>
  <Override PartName="/ppt/tags/tag456.xml" ContentType="application/vnd.openxmlformats-officedocument.presentationml.tags+xml"/>
  <Override PartName="/ppt/notesSlides/notesSlide61.xml" ContentType="application/vnd.openxmlformats-officedocument.presentationml.notesSlide+xml"/>
  <Override PartName="/ppt/tags/tag457.xml" ContentType="application/vnd.openxmlformats-officedocument.presentationml.tags+xml"/>
  <Override PartName="/ppt/notesSlides/notesSlide62.xml" ContentType="application/vnd.openxmlformats-officedocument.presentationml.notesSlide+xml"/>
  <Override PartName="/ppt/tags/tag458.xml" ContentType="application/vnd.openxmlformats-officedocument.presentationml.tags+xml"/>
  <Override PartName="/ppt/notesSlides/notesSlide63.xml" ContentType="application/vnd.openxmlformats-officedocument.presentationml.notesSlide+xml"/>
  <Override PartName="/ppt/tags/tag459.xml" ContentType="application/vnd.openxmlformats-officedocument.presentationml.tags+xml"/>
  <Override PartName="/ppt/tags/tag460.xml" ContentType="application/vnd.openxmlformats-officedocument.presentationml.tags+xml"/>
  <Override PartName="/ppt/notesSlides/notesSlide64.xml" ContentType="application/vnd.openxmlformats-officedocument.presentationml.notesSlide+xml"/>
  <Override PartName="/ppt/tags/tag461.xml" ContentType="application/vnd.openxmlformats-officedocument.presentationml.tags+xml"/>
  <Override PartName="/ppt/notesSlides/notesSlide65.xml" ContentType="application/vnd.openxmlformats-officedocument.presentationml.notesSlide+xml"/>
  <Override PartName="/ppt/tags/tag462.xml" ContentType="application/vnd.openxmlformats-officedocument.presentationml.tags+xml"/>
  <Override PartName="/ppt/notesSlides/notesSlide66.xml" ContentType="application/vnd.openxmlformats-officedocument.presentationml.notesSlide+xml"/>
  <Override PartName="/ppt/tags/tag463.xml" ContentType="application/vnd.openxmlformats-officedocument.presentationml.tags+xml"/>
  <Override PartName="/ppt/tags/tag464.xml" ContentType="application/vnd.openxmlformats-officedocument.presentationml.tags+xml"/>
  <Override PartName="/ppt/tags/tag465.xml" ContentType="application/vnd.openxmlformats-officedocument.presentationml.tags+xml"/>
  <Override PartName="/ppt/tags/tag466.xml" ContentType="application/vnd.openxmlformats-officedocument.presentationml.tags+xml"/>
  <Override PartName="/ppt/tags/tag467.xml" ContentType="application/vnd.openxmlformats-officedocument.presentationml.tags+xml"/>
  <Override PartName="/ppt/tags/tag468.xml" ContentType="application/vnd.openxmlformats-officedocument.presentationml.tags+xml"/>
  <Override PartName="/ppt/notesSlides/notesSlide67.xml" ContentType="application/vnd.openxmlformats-officedocument.presentationml.notesSlide+xml"/>
  <Override PartName="/ppt/tags/tag469.xml" ContentType="application/vnd.openxmlformats-officedocument.presentationml.tags+xml"/>
  <Override PartName="/ppt/tags/tag470.xml" ContentType="application/vnd.openxmlformats-officedocument.presentationml.tags+xml"/>
  <Override PartName="/ppt/notesSlides/notesSlide68.xml" ContentType="application/vnd.openxmlformats-officedocument.presentationml.notesSlide+xml"/>
  <Override PartName="/ppt/tags/tag471.xml" ContentType="application/vnd.openxmlformats-officedocument.presentationml.tags+xml"/>
  <Override PartName="/ppt/notesSlides/notesSlide69.xml" ContentType="application/vnd.openxmlformats-officedocument.presentationml.notesSlide+xml"/>
  <Override PartName="/ppt/tags/tag472.xml" ContentType="application/vnd.openxmlformats-officedocument.presentationml.tags+xml"/>
  <Override PartName="/ppt/notesSlides/notesSlide70.xml" ContentType="application/vnd.openxmlformats-officedocument.presentationml.notesSlide+xml"/>
  <Override PartName="/ppt/tags/tag473.xml" ContentType="application/vnd.openxmlformats-officedocument.presentationml.tags+xml"/>
  <Override PartName="/ppt/notesSlides/notesSlide71.xml" ContentType="application/vnd.openxmlformats-officedocument.presentationml.notesSlide+xml"/>
  <Override PartName="/ppt/tags/tag474.xml" ContentType="application/vnd.openxmlformats-officedocument.presentationml.tags+xml"/>
  <Override PartName="/ppt/tags/tag475.xml" ContentType="application/vnd.openxmlformats-officedocument.presentationml.tags+xml"/>
  <Override PartName="/ppt/tags/tag476.xml" ContentType="application/vnd.openxmlformats-officedocument.presentationml.tags+xml"/>
  <Override PartName="/ppt/tags/tag477.xml" ContentType="application/vnd.openxmlformats-officedocument.presentationml.tags+xml"/>
  <Override PartName="/ppt/tags/tag478.xml" ContentType="application/vnd.openxmlformats-officedocument.presentationml.tags+xml"/>
  <Override PartName="/ppt/notesSlides/notesSlide72.xml" ContentType="application/vnd.openxmlformats-officedocument.presentationml.notesSlide+xml"/>
  <Override PartName="/ppt/tags/tag479.xml" ContentType="application/vnd.openxmlformats-officedocument.presentationml.tags+xml"/>
  <Override PartName="/ppt/notesSlides/notesSlide73.xml" ContentType="application/vnd.openxmlformats-officedocument.presentationml.notesSlide+xml"/>
  <Override PartName="/ppt/tags/tag480.xml" ContentType="application/vnd.openxmlformats-officedocument.presentationml.tags+xml"/>
  <Override PartName="/ppt/notesSlides/notesSlide74.xml" ContentType="application/vnd.openxmlformats-officedocument.presentationml.notesSlide+xml"/>
  <Override PartName="/ppt/tags/tag481.xml" ContentType="application/vnd.openxmlformats-officedocument.presentationml.tags+xml"/>
  <Override PartName="/ppt/notesSlides/notesSlide75.xml" ContentType="application/vnd.openxmlformats-officedocument.presentationml.notesSlide+xml"/>
  <Override PartName="/ppt/tags/tag482.xml" ContentType="application/vnd.openxmlformats-officedocument.presentationml.tags+xml"/>
  <Override PartName="/ppt/tags/tag483.xml" ContentType="application/vnd.openxmlformats-officedocument.presentationml.tags+xml"/>
  <Override PartName="/ppt/notesSlides/notesSlide76.xml" ContentType="application/vnd.openxmlformats-officedocument.presentationml.notesSlide+xml"/>
  <Override PartName="/ppt/tags/tag484.xml" ContentType="application/vnd.openxmlformats-officedocument.presentationml.tags+xml"/>
  <Override PartName="/ppt/notesSlides/notesSlide77.xml" ContentType="application/vnd.openxmlformats-officedocument.presentationml.notesSlide+xml"/>
  <Override PartName="/ppt/tags/tag485.xml" ContentType="application/vnd.openxmlformats-officedocument.presentationml.tags+xml"/>
  <Override PartName="/ppt/tags/tag486.xml" ContentType="application/vnd.openxmlformats-officedocument.presentationml.tags+xml"/>
  <Override PartName="/ppt/tags/tag487.xml" ContentType="application/vnd.openxmlformats-officedocument.presentationml.tags+xml"/>
  <Override PartName="/ppt/tags/tag488.xml" ContentType="application/vnd.openxmlformats-officedocument.presentationml.tags+xml"/>
  <Override PartName="/ppt/tags/tag489.xml" ContentType="application/vnd.openxmlformats-officedocument.presentationml.tags+xml"/>
  <Override PartName="/ppt/notesSlides/notesSlide78.xml" ContentType="application/vnd.openxmlformats-officedocument.presentationml.notesSlide+xml"/>
  <Override PartName="/ppt/tags/tag490.xml" ContentType="application/vnd.openxmlformats-officedocument.presentationml.tags+xml"/>
  <Override PartName="/ppt/notesSlides/notesSlide79.xml" ContentType="application/vnd.openxmlformats-officedocument.presentationml.notesSlide+xml"/>
  <Override PartName="/ppt/tags/tag491.xml" ContentType="application/vnd.openxmlformats-officedocument.presentationml.tags+xml"/>
  <Override PartName="/ppt/tags/tag492.xml" ContentType="application/vnd.openxmlformats-officedocument.presentationml.tags+xml"/>
  <Override PartName="/ppt/tags/tag493.xml" ContentType="application/vnd.openxmlformats-officedocument.presentationml.tags+xml"/>
  <Override PartName="/ppt/tags/tag494.xml" ContentType="application/vnd.openxmlformats-officedocument.presentationml.tags+xml"/>
  <Override PartName="/ppt/tags/tag495.xml" ContentType="application/vnd.openxmlformats-officedocument.presentationml.tags+xml"/>
  <Override PartName="/ppt/tags/tag496.xml" ContentType="application/vnd.openxmlformats-officedocument.presentationml.tags+xml"/>
  <Override PartName="/ppt/tags/tag497.xml" ContentType="application/vnd.openxmlformats-officedocument.presentationml.tags+xml"/>
  <Override PartName="/ppt/tags/tag498.xml" ContentType="application/vnd.openxmlformats-officedocument.presentationml.tags+xml"/>
  <Override PartName="/ppt/notesSlides/notesSlide80.xml" ContentType="application/vnd.openxmlformats-officedocument.presentationml.notesSlide+xml"/>
  <Override PartName="/ppt/tags/tag499.xml" ContentType="application/vnd.openxmlformats-officedocument.presentationml.tags+xml"/>
  <Override PartName="/ppt/tags/tag500.xml" ContentType="application/vnd.openxmlformats-officedocument.presentationml.tags+xml"/>
  <Override PartName="/ppt/tags/tag501.xml" ContentType="application/vnd.openxmlformats-officedocument.presentationml.tags+xml"/>
  <Override PartName="/ppt/tags/tag502.xml" ContentType="application/vnd.openxmlformats-officedocument.presentationml.tags+xml"/>
  <Override PartName="/ppt/tags/tag503.xml" ContentType="application/vnd.openxmlformats-officedocument.presentationml.tags+xml"/>
  <Override PartName="/ppt/tags/tag504.xml" ContentType="application/vnd.openxmlformats-officedocument.presentationml.tags+xml"/>
  <Override PartName="/ppt/notesSlides/notesSlide81.xml" ContentType="application/vnd.openxmlformats-officedocument.presentationml.notesSlide+xml"/>
  <Override PartName="/ppt/tags/tag505.xml" ContentType="application/vnd.openxmlformats-officedocument.presentationml.tags+xml"/>
  <Override PartName="/ppt/tags/tag506.xml" ContentType="application/vnd.openxmlformats-officedocument.presentationml.tags+xml"/>
  <Override PartName="/ppt/tags/tag507.xml" ContentType="application/vnd.openxmlformats-officedocument.presentationml.tags+xml"/>
  <Override PartName="/ppt/tags/tag508.xml" ContentType="application/vnd.openxmlformats-officedocument.presentationml.tags+xml"/>
  <Override PartName="/ppt/tags/tag509.xml" ContentType="application/vnd.openxmlformats-officedocument.presentationml.tags+xml"/>
  <Override PartName="/ppt/tags/tag510.xml" ContentType="application/vnd.openxmlformats-officedocument.presentationml.tags+xml"/>
  <Override PartName="/ppt/notesSlides/notesSlide8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4" r:id="rId2"/>
    <p:sldMasterId id="2147483683" r:id="rId3"/>
  </p:sldMasterIdLst>
  <p:notesMasterIdLst>
    <p:notesMasterId r:id="rId86"/>
  </p:notesMasterIdLst>
  <p:handoutMasterIdLst>
    <p:handoutMasterId r:id="rId87"/>
  </p:handoutMasterIdLst>
  <p:sldIdLst>
    <p:sldId id="1005" r:id="rId4"/>
    <p:sldId id="1143" r:id="rId5"/>
    <p:sldId id="1173" r:id="rId6"/>
    <p:sldId id="1166" r:id="rId7"/>
    <p:sldId id="1170" r:id="rId8"/>
    <p:sldId id="1175" r:id="rId9"/>
    <p:sldId id="1171" r:id="rId10"/>
    <p:sldId id="1177" r:id="rId11"/>
    <p:sldId id="1176" r:id="rId12"/>
    <p:sldId id="1167" r:id="rId13"/>
    <p:sldId id="1168" r:id="rId14"/>
    <p:sldId id="1169" r:id="rId15"/>
    <p:sldId id="1178" r:id="rId16"/>
    <p:sldId id="1179" r:id="rId17"/>
    <p:sldId id="1180" r:id="rId18"/>
    <p:sldId id="1181" r:id="rId19"/>
    <p:sldId id="1184" r:id="rId20"/>
    <p:sldId id="1186" r:id="rId21"/>
    <p:sldId id="1185" r:id="rId22"/>
    <p:sldId id="1183" r:id="rId23"/>
    <p:sldId id="1187" r:id="rId24"/>
    <p:sldId id="1188" r:id="rId25"/>
    <p:sldId id="1189" r:id="rId26"/>
    <p:sldId id="1190" r:id="rId27"/>
    <p:sldId id="1191" r:id="rId28"/>
    <p:sldId id="1192" r:id="rId29"/>
    <p:sldId id="1193" r:id="rId30"/>
    <p:sldId id="1196" r:id="rId31"/>
    <p:sldId id="1198" r:id="rId32"/>
    <p:sldId id="1201" r:id="rId33"/>
    <p:sldId id="1202" r:id="rId34"/>
    <p:sldId id="1199" r:id="rId35"/>
    <p:sldId id="1200" r:id="rId36"/>
    <p:sldId id="1203" r:id="rId37"/>
    <p:sldId id="1204" r:id="rId38"/>
    <p:sldId id="1205" r:id="rId39"/>
    <p:sldId id="1206" r:id="rId40"/>
    <p:sldId id="1207" r:id="rId41"/>
    <p:sldId id="1208" r:id="rId42"/>
    <p:sldId id="1209" r:id="rId43"/>
    <p:sldId id="1210" r:id="rId44"/>
    <p:sldId id="1211" r:id="rId45"/>
    <p:sldId id="1212" r:id="rId46"/>
    <p:sldId id="1214" r:id="rId47"/>
    <p:sldId id="1213" r:id="rId48"/>
    <p:sldId id="1215" r:id="rId49"/>
    <p:sldId id="1218" r:id="rId50"/>
    <p:sldId id="1216" r:id="rId51"/>
    <p:sldId id="1220" r:id="rId52"/>
    <p:sldId id="1223" r:id="rId53"/>
    <p:sldId id="1222" r:id="rId54"/>
    <p:sldId id="1225" r:id="rId55"/>
    <p:sldId id="1217" r:id="rId56"/>
    <p:sldId id="1226" r:id="rId57"/>
    <p:sldId id="1231" r:id="rId58"/>
    <p:sldId id="1232" r:id="rId59"/>
    <p:sldId id="1228" r:id="rId60"/>
    <p:sldId id="1233" r:id="rId61"/>
    <p:sldId id="1235" r:id="rId62"/>
    <p:sldId id="1236" r:id="rId63"/>
    <p:sldId id="1238" r:id="rId64"/>
    <p:sldId id="1237" r:id="rId65"/>
    <p:sldId id="1239" r:id="rId66"/>
    <p:sldId id="1240" r:id="rId67"/>
    <p:sldId id="1241" r:id="rId68"/>
    <p:sldId id="1244" r:id="rId69"/>
    <p:sldId id="1245" r:id="rId70"/>
    <p:sldId id="1247" r:id="rId71"/>
    <p:sldId id="1243" r:id="rId72"/>
    <p:sldId id="1246" r:id="rId73"/>
    <p:sldId id="1251" r:id="rId74"/>
    <p:sldId id="1252" r:id="rId75"/>
    <p:sldId id="1248" r:id="rId76"/>
    <p:sldId id="1254" r:id="rId77"/>
    <p:sldId id="1255" r:id="rId78"/>
    <p:sldId id="1256" r:id="rId79"/>
    <p:sldId id="1253" r:id="rId80"/>
    <p:sldId id="1258" r:id="rId81"/>
    <p:sldId id="1249" r:id="rId82"/>
    <p:sldId id="1261" r:id="rId83"/>
    <p:sldId id="1260" r:id="rId84"/>
    <p:sldId id="1141" r:id="rId8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幸全" initials="幸全" lastIdx="1" clrIdx="0"/>
  <p:cmAuthor id="75" name="作者" initials="A" lastIdx="0" clrIdx="24"/>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FFAB03"/>
    <a:srgbClr val="EC660E"/>
    <a:srgbClr val="ED7110"/>
    <a:srgbClr val="2C2E2E"/>
    <a:srgbClr val="FC3903"/>
    <a:srgbClr val="FC7F0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592" autoAdjust="0"/>
    <p:restoredTop sz="94660"/>
  </p:normalViewPr>
  <p:slideViewPr>
    <p:cSldViewPr snapToGrid="0">
      <p:cViewPr>
        <p:scale>
          <a:sx n="125" d="100"/>
          <a:sy n="125" d="100"/>
        </p:scale>
        <p:origin x="-204"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slide" Target="slides/slide60.xml"/><Relationship Id="rId68" Type="http://schemas.openxmlformats.org/officeDocument/2006/relationships/slide" Target="slides/slide65.xml"/><Relationship Id="rId76" Type="http://schemas.openxmlformats.org/officeDocument/2006/relationships/slide" Target="slides/slide73.xml"/><Relationship Id="rId84" Type="http://schemas.openxmlformats.org/officeDocument/2006/relationships/slide" Target="slides/slide81.xml"/><Relationship Id="rId89" Type="http://schemas.openxmlformats.org/officeDocument/2006/relationships/presProps" Target="presProps.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slide" Target="slides/slide63.xml"/><Relationship Id="rId74" Type="http://schemas.openxmlformats.org/officeDocument/2006/relationships/slide" Target="slides/slide71.xml"/><Relationship Id="rId79" Type="http://schemas.openxmlformats.org/officeDocument/2006/relationships/slide" Target="slides/slide76.xml"/><Relationship Id="rId87" Type="http://schemas.openxmlformats.org/officeDocument/2006/relationships/handoutMaster" Target="handoutMasters/handoutMaster1.xml"/><Relationship Id="rId5" Type="http://schemas.openxmlformats.org/officeDocument/2006/relationships/slide" Target="slides/slide2.xml"/><Relationship Id="rId61" Type="http://schemas.openxmlformats.org/officeDocument/2006/relationships/slide" Target="slides/slide58.xml"/><Relationship Id="rId82" Type="http://schemas.openxmlformats.org/officeDocument/2006/relationships/slide" Target="slides/slide79.xml"/><Relationship Id="rId90" Type="http://schemas.openxmlformats.org/officeDocument/2006/relationships/viewProps" Target="viewProps.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77" Type="http://schemas.openxmlformats.org/officeDocument/2006/relationships/slide" Target="slides/slide74.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80" Type="http://schemas.openxmlformats.org/officeDocument/2006/relationships/slide" Target="slides/slide77.xml"/><Relationship Id="rId85" Type="http://schemas.openxmlformats.org/officeDocument/2006/relationships/slide" Target="slides/slide82.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slide" Target="slides/slide80.xml"/><Relationship Id="rId88" Type="http://schemas.openxmlformats.org/officeDocument/2006/relationships/commentAuthors" Target="commentAuthors.xml"/><Relationship Id="rId9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notesMaster" Target="notesMasters/notesMaster1.xml"/><Relationship Id="rId4" Type="http://schemas.openxmlformats.org/officeDocument/2006/relationships/slide" Target="slides/slide1.xml"/><Relationship Id="rId9" Type="http://schemas.openxmlformats.org/officeDocument/2006/relationships/slide" Target="slides/slide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2020/9/29</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D1FFB24-30CC-430A-835B-FF44FF221C43}" type="datetimeFigureOut">
              <a:rPr lang="zh-CN" altLang="en-US" smtClean="0"/>
              <a:t>2020/9/29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42DB410-44E2-4E54-8D52-419DA5C9F915}"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7FF2212-99AC-4247-8D0C-0292924B26BB}"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7FF2212-99AC-4247-8D0C-0292924B26BB}" type="slidenum">
              <a:rPr lang="zh-CN" altLang="en-US" smtClean="0"/>
              <a:t>10</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7FF2212-99AC-4247-8D0C-0292924B26BB}" type="slidenum">
              <a:rPr lang="zh-CN" altLang="en-US" smtClean="0"/>
              <a:t>11</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7FF2212-99AC-4247-8D0C-0292924B26BB}" type="slidenum">
              <a:rPr lang="zh-CN" altLang="en-US" smtClean="0"/>
              <a:t>12</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7FF2212-99AC-4247-8D0C-0292924B26BB}" type="slidenum">
              <a:rPr lang="zh-CN" altLang="en-US" smtClean="0"/>
              <a:t>13</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7FF2212-99AC-4247-8D0C-0292924B26BB}" type="slidenum">
              <a:rPr lang="zh-CN" altLang="en-US" smtClean="0"/>
              <a:t>14</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7FF2212-99AC-4247-8D0C-0292924B26BB}" type="slidenum">
              <a:rPr lang="zh-CN" altLang="en-US" smtClean="0"/>
              <a:t>15</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7FF2212-99AC-4247-8D0C-0292924B26BB}" type="slidenum">
              <a:rPr lang="zh-CN" altLang="en-US" smtClean="0"/>
              <a:t>16</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7FF2212-99AC-4247-8D0C-0292924B26BB}" type="slidenum">
              <a:rPr lang="zh-CN" altLang="en-US" smtClean="0"/>
              <a:t>17</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7FF2212-99AC-4247-8D0C-0292924B26BB}" type="slidenum">
              <a:rPr lang="zh-CN" altLang="en-US" smtClean="0"/>
              <a:t>18</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7FF2212-99AC-4247-8D0C-0292924B26BB}" type="slidenum">
              <a:rPr lang="zh-CN" altLang="en-US" smtClean="0"/>
              <a:t>19</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7FF2212-99AC-4247-8D0C-0292924B26BB}"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7FF2212-99AC-4247-8D0C-0292924B26BB}" type="slidenum">
              <a:rPr lang="zh-CN" altLang="en-US" smtClean="0"/>
              <a:t>20</a:t>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7FF2212-99AC-4247-8D0C-0292924B26BB}" type="slidenum">
              <a:rPr lang="zh-CN" altLang="en-US" smtClean="0"/>
              <a:t>21</a:t>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7FF2212-99AC-4247-8D0C-0292924B26BB}" type="slidenum">
              <a:rPr lang="zh-CN" altLang="en-US" smtClean="0"/>
              <a:t>22</a:t>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7FF2212-99AC-4247-8D0C-0292924B26BB}" type="slidenum">
              <a:rPr lang="zh-CN" altLang="en-US" smtClean="0"/>
              <a:t>23</a:t>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7FF2212-99AC-4247-8D0C-0292924B26BB}" type="slidenum">
              <a:rPr lang="zh-CN" altLang="en-US" smtClean="0"/>
              <a:t>24</a:t>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7FF2212-99AC-4247-8D0C-0292924B26BB}" type="slidenum">
              <a:rPr lang="zh-CN" altLang="en-US" smtClean="0"/>
              <a:t>25</a:t>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7FF2212-99AC-4247-8D0C-0292924B26BB}" type="slidenum">
              <a:rPr lang="zh-CN" altLang="en-US" smtClean="0"/>
              <a:t>26</a:t>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7FF2212-99AC-4247-8D0C-0292924B26BB}" type="slidenum">
              <a:rPr lang="zh-CN" altLang="en-US" smtClean="0"/>
              <a:t>27</a:t>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7FF2212-99AC-4247-8D0C-0292924B26BB}" type="slidenum">
              <a:rPr lang="zh-CN" altLang="en-US" smtClean="0"/>
              <a:t>28</a:t>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7FF2212-99AC-4247-8D0C-0292924B26BB}" type="slidenum">
              <a:rPr lang="zh-CN" altLang="en-US" smtClean="0"/>
              <a:t>29</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7FF2212-99AC-4247-8D0C-0292924B26BB}" type="slidenum">
              <a:rPr lang="zh-CN" altLang="en-US" smtClean="0"/>
              <a:t>3</a:t>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7FF2212-99AC-4247-8D0C-0292924B26BB}" type="slidenum">
              <a:rPr lang="zh-CN" altLang="en-US" smtClean="0"/>
              <a:t>30</a:t>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7FF2212-99AC-4247-8D0C-0292924B26BB}" type="slidenum">
              <a:rPr lang="zh-CN" altLang="en-US" smtClean="0"/>
              <a:t>31</a:t>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7FF2212-99AC-4247-8D0C-0292924B26BB}" type="slidenum">
              <a:rPr lang="zh-CN" altLang="en-US" smtClean="0"/>
              <a:t>32</a:t>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7FF2212-99AC-4247-8D0C-0292924B26BB}" type="slidenum">
              <a:rPr lang="zh-CN" altLang="en-US" smtClean="0"/>
              <a:t>33</a:t>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7FF2212-99AC-4247-8D0C-0292924B26BB}" type="slidenum">
              <a:rPr lang="zh-CN" altLang="en-US" smtClean="0"/>
              <a:t>34</a:t>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7FF2212-99AC-4247-8D0C-0292924B26BB}" type="slidenum">
              <a:rPr lang="zh-CN" altLang="en-US" smtClean="0"/>
              <a:t>35</a:t>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7FF2212-99AC-4247-8D0C-0292924B26BB}" type="slidenum">
              <a:rPr lang="zh-CN" altLang="en-US" smtClean="0"/>
              <a:t>36</a:t>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7FF2212-99AC-4247-8D0C-0292924B26BB}" type="slidenum">
              <a:rPr lang="zh-CN" altLang="en-US" smtClean="0"/>
              <a:t>37</a:t>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7FF2212-99AC-4247-8D0C-0292924B26BB}" type="slidenum">
              <a:rPr lang="zh-CN" altLang="en-US" smtClean="0"/>
              <a:t>38</a:t>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7FF2212-99AC-4247-8D0C-0292924B26BB}" type="slidenum">
              <a:rPr lang="zh-CN" altLang="en-US" smtClean="0"/>
              <a:t>39</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7FF2212-99AC-4247-8D0C-0292924B26BB}" type="slidenum">
              <a:rPr lang="zh-CN" altLang="en-US" smtClean="0"/>
              <a:t>4</a:t>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7FF2212-99AC-4247-8D0C-0292924B26BB}" type="slidenum">
              <a:rPr lang="zh-CN" altLang="en-US" smtClean="0"/>
              <a:t>40</a:t>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7FF2212-99AC-4247-8D0C-0292924B26BB}" type="slidenum">
              <a:rPr lang="zh-CN" altLang="en-US" smtClean="0"/>
              <a:t>41</a:t>
            </a:fld>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7FF2212-99AC-4247-8D0C-0292924B26BB}" type="slidenum">
              <a:rPr lang="zh-CN" altLang="en-US" smtClean="0"/>
              <a:t>42</a:t>
            </a:fld>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7FF2212-99AC-4247-8D0C-0292924B26BB}" type="slidenum">
              <a:rPr lang="zh-CN" altLang="en-US" smtClean="0"/>
              <a:t>43</a:t>
            </a:fld>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7FF2212-99AC-4247-8D0C-0292924B26BB}" type="slidenum">
              <a:rPr lang="zh-CN" altLang="en-US" smtClean="0"/>
              <a:t>44</a:t>
            </a:fld>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7FF2212-99AC-4247-8D0C-0292924B26BB}" type="slidenum">
              <a:rPr lang="zh-CN" altLang="en-US" smtClean="0"/>
              <a:t>45</a:t>
            </a:fld>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7FF2212-99AC-4247-8D0C-0292924B26BB}" type="slidenum">
              <a:rPr lang="zh-CN" altLang="en-US" smtClean="0"/>
              <a:t>46</a:t>
            </a:fld>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7FF2212-99AC-4247-8D0C-0292924B26BB}" type="slidenum">
              <a:rPr lang="zh-CN" altLang="en-US" smtClean="0"/>
              <a:t>47</a:t>
            </a:fld>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7FF2212-99AC-4247-8D0C-0292924B26BB}" type="slidenum">
              <a:rPr lang="zh-CN" altLang="en-US" smtClean="0"/>
              <a:t>48</a:t>
            </a:fld>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7FF2212-99AC-4247-8D0C-0292924B26BB}" type="slidenum">
              <a:rPr lang="zh-CN" altLang="en-US" smtClean="0"/>
              <a:t>49</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7FF2212-99AC-4247-8D0C-0292924B26BB}" type="slidenum">
              <a:rPr lang="zh-CN" altLang="en-US" smtClean="0"/>
              <a:t>5</a:t>
            </a:fld>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7FF2212-99AC-4247-8D0C-0292924B26BB}" type="slidenum">
              <a:rPr lang="zh-CN" altLang="en-US" smtClean="0"/>
              <a:t>50</a:t>
            </a:fld>
            <a:endParaRPr lang="zh-CN"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7FF2212-99AC-4247-8D0C-0292924B26BB}" type="slidenum">
              <a:rPr lang="zh-CN" altLang="en-US" smtClean="0"/>
              <a:t>51</a:t>
            </a:fld>
            <a:endParaRPr lang="zh-CN"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7FF2212-99AC-4247-8D0C-0292924B26BB}" type="slidenum">
              <a:rPr lang="zh-CN" altLang="en-US" smtClean="0"/>
              <a:t>52</a:t>
            </a:fld>
            <a:endParaRPr lang="zh-CN"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7FF2212-99AC-4247-8D0C-0292924B26BB}" type="slidenum">
              <a:rPr lang="zh-CN" altLang="en-US" smtClean="0"/>
              <a:t>53</a:t>
            </a:fld>
            <a:endParaRPr lang="zh-CN"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7FF2212-99AC-4247-8D0C-0292924B26BB}" type="slidenum">
              <a:rPr lang="zh-CN" altLang="en-US" smtClean="0"/>
              <a:t>54</a:t>
            </a:fld>
            <a:endParaRPr lang="zh-CN" alt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7FF2212-99AC-4247-8D0C-0292924B26BB}" type="slidenum">
              <a:rPr lang="zh-CN" altLang="en-US" smtClean="0"/>
              <a:t>55</a:t>
            </a:fld>
            <a:endParaRPr lang="zh-CN" alt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7FF2212-99AC-4247-8D0C-0292924B26BB}" type="slidenum">
              <a:rPr lang="zh-CN" altLang="en-US" smtClean="0"/>
              <a:t>56</a:t>
            </a:fld>
            <a:endParaRPr lang="zh-CN" alt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7FF2212-99AC-4247-8D0C-0292924B26BB}" type="slidenum">
              <a:rPr lang="zh-CN" altLang="en-US" smtClean="0"/>
              <a:t>57</a:t>
            </a:fld>
            <a:endParaRPr lang="zh-CN" alt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7FF2212-99AC-4247-8D0C-0292924B26BB}" type="slidenum">
              <a:rPr lang="zh-CN" altLang="en-US" smtClean="0"/>
              <a:t>58</a:t>
            </a:fld>
            <a:endParaRPr lang="zh-CN" alt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7FF2212-99AC-4247-8D0C-0292924B26BB}" type="slidenum">
              <a:rPr lang="zh-CN" altLang="en-US" smtClean="0"/>
              <a:t>59</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7FF2212-99AC-4247-8D0C-0292924B26BB}" type="slidenum">
              <a:rPr lang="zh-CN" altLang="en-US" smtClean="0"/>
              <a:t>6</a:t>
            </a:fld>
            <a:endParaRPr lang="zh-CN" alt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7FF2212-99AC-4247-8D0C-0292924B26BB}" type="slidenum">
              <a:rPr lang="zh-CN" altLang="en-US" smtClean="0"/>
              <a:t>60</a:t>
            </a:fld>
            <a:endParaRPr lang="zh-CN" alt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7FF2212-99AC-4247-8D0C-0292924B26BB}" type="slidenum">
              <a:rPr lang="zh-CN" altLang="en-US" smtClean="0"/>
              <a:t>61</a:t>
            </a:fld>
            <a:endParaRPr lang="zh-CN" alt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7FF2212-99AC-4247-8D0C-0292924B26BB}" type="slidenum">
              <a:rPr lang="zh-CN" altLang="en-US" smtClean="0"/>
              <a:t>62</a:t>
            </a:fld>
            <a:endParaRPr lang="zh-CN" alt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7FF2212-99AC-4247-8D0C-0292924B26BB}" type="slidenum">
              <a:rPr lang="zh-CN" altLang="en-US" smtClean="0"/>
              <a:t>63</a:t>
            </a:fld>
            <a:endParaRPr lang="zh-CN" alt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7FF2212-99AC-4247-8D0C-0292924B26BB}" type="slidenum">
              <a:rPr lang="zh-CN" altLang="en-US" smtClean="0"/>
              <a:t>64</a:t>
            </a:fld>
            <a:endParaRPr lang="zh-CN" alt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7FF2212-99AC-4247-8D0C-0292924B26BB}" type="slidenum">
              <a:rPr lang="zh-CN" altLang="en-US" smtClean="0"/>
              <a:t>65</a:t>
            </a:fld>
            <a:endParaRPr lang="zh-CN" alt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7FF2212-99AC-4247-8D0C-0292924B26BB}" type="slidenum">
              <a:rPr lang="zh-CN" altLang="en-US" smtClean="0"/>
              <a:t>66</a:t>
            </a:fld>
            <a:endParaRPr lang="zh-CN" alt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7FF2212-99AC-4247-8D0C-0292924B26BB}" type="slidenum">
              <a:rPr lang="zh-CN" altLang="en-US" smtClean="0"/>
              <a:t>67</a:t>
            </a:fld>
            <a:endParaRPr lang="zh-CN" alt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7FF2212-99AC-4247-8D0C-0292924B26BB}" type="slidenum">
              <a:rPr lang="zh-CN" altLang="en-US" smtClean="0"/>
              <a:t>68</a:t>
            </a:fld>
            <a:endParaRPr lang="zh-CN" altLang="en-US"/>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7FF2212-99AC-4247-8D0C-0292924B26BB}" type="slidenum">
              <a:rPr lang="zh-CN" altLang="en-US" smtClean="0"/>
              <a:t>69</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7FF2212-99AC-4247-8D0C-0292924B26BB}" type="slidenum">
              <a:rPr lang="zh-CN" altLang="en-US" smtClean="0"/>
              <a:t>7</a:t>
            </a:fld>
            <a:endParaRPr lang="zh-CN" altLang="en-US"/>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7FF2212-99AC-4247-8D0C-0292924B26BB}" type="slidenum">
              <a:rPr lang="zh-CN" altLang="en-US" smtClean="0"/>
              <a:t>70</a:t>
            </a:fld>
            <a:endParaRPr lang="zh-CN" altLang="en-US"/>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7FF2212-99AC-4247-8D0C-0292924B26BB}" type="slidenum">
              <a:rPr lang="zh-CN" altLang="en-US" smtClean="0"/>
              <a:t>71</a:t>
            </a:fld>
            <a:endParaRPr lang="zh-CN" altLang="en-US"/>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7FF2212-99AC-4247-8D0C-0292924B26BB}" type="slidenum">
              <a:rPr lang="zh-CN" altLang="en-US" smtClean="0"/>
              <a:t>72</a:t>
            </a:fld>
            <a:endParaRPr lang="zh-CN" altLang="en-US"/>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7FF2212-99AC-4247-8D0C-0292924B26BB}" type="slidenum">
              <a:rPr lang="zh-CN" altLang="en-US" smtClean="0"/>
              <a:t>73</a:t>
            </a:fld>
            <a:endParaRPr lang="zh-CN" altLang="en-US"/>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7FF2212-99AC-4247-8D0C-0292924B26BB}" type="slidenum">
              <a:rPr lang="zh-CN" altLang="en-US" smtClean="0"/>
              <a:t>74</a:t>
            </a:fld>
            <a:endParaRPr lang="zh-CN" altLang="en-US"/>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7FF2212-99AC-4247-8D0C-0292924B26BB}" type="slidenum">
              <a:rPr lang="zh-CN" altLang="en-US" smtClean="0"/>
              <a:t>75</a:t>
            </a:fld>
            <a:endParaRPr lang="zh-CN" altLang="en-US"/>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7FF2212-99AC-4247-8D0C-0292924B26BB}" type="slidenum">
              <a:rPr lang="zh-CN" altLang="en-US" smtClean="0"/>
              <a:t>76</a:t>
            </a:fld>
            <a:endParaRPr lang="zh-CN" altLang="en-US"/>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7FF2212-99AC-4247-8D0C-0292924B26BB}" type="slidenum">
              <a:rPr lang="zh-CN" altLang="en-US" smtClean="0"/>
              <a:t>77</a:t>
            </a:fld>
            <a:endParaRPr lang="zh-CN" altLang="en-US"/>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7FF2212-99AC-4247-8D0C-0292924B26BB}" type="slidenum">
              <a:rPr lang="zh-CN" altLang="en-US" smtClean="0"/>
              <a:t>78</a:t>
            </a:fld>
            <a:endParaRPr lang="zh-CN" altLang="en-US"/>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7FF2212-99AC-4247-8D0C-0292924B26BB}" type="slidenum">
              <a:rPr lang="zh-CN" altLang="en-US" smtClean="0"/>
              <a:t>79</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7FF2212-99AC-4247-8D0C-0292924B26BB}" type="slidenum">
              <a:rPr lang="zh-CN" altLang="en-US" smtClean="0"/>
              <a:t>8</a:t>
            </a:fld>
            <a:endParaRPr lang="zh-CN" altLang="en-US"/>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7FF2212-99AC-4247-8D0C-0292924B26BB}" type="slidenum">
              <a:rPr lang="zh-CN" altLang="en-US" smtClean="0"/>
              <a:t>80</a:t>
            </a:fld>
            <a:endParaRPr lang="zh-CN" altLang="en-US"/>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7FF2212-99AC-4247-8D0C-0292924B26BB}" type="slidenum">
              <a:rPr lang="zh-CN" altLang="en-US" smtClean="0"/>
              <a:t>81</a:t>
            </a:fld>
            <a:endParaRPr lang="zh-CN" altLang="en-US"/>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7FF2212-99AC-4247-8D0C-0292924B26BB}" type="slidenum">
              <a:rPr lang="zh-CN" altLang="en-US" smtClean="0"/>
              <a:t>82</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7FF2212-99AC-4247-8D0C-0292924B26BB}" type="slidenum">
              <a:rPr lang="zh-CN" altLang="en-US" smtClean="0"/>
              <a:t>9</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tags" Target="../tags/tag9.xml"/><Relationship Id="rId7" Type="http://schemas.openxmlformats.org/officeDocument/2006/relationships/slideMaster" Target="../slideMasters/slideMaster2.xml"/><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tags" Target="../tags/tag12.xml"/><Relationship Id="rId5" Type="http://schemas.openxmlformats.org/officeDocument/2006/relationships/tags" Target="../tags/tag11.xml"/><Relationship Id="rId4" Type="http://schemas.openxmlformats.org/officeDocument/2006/relationships/tags" Target="../tags/tag10.xml"/><Relationship Id="rId9" Type="http://schemas.openxmlformats.org/officeDocument/2006/relationships/image" Target="file:///C:\Users\D69LXP2\Desktop\400px_tools/pic_temp/pic_sup.png" TargetMode="External"/></Relationships>
</file>

<file path=ppt/slideLayouts/_rels/slideLayout17.xml.rels><?xml version="1.0" encoding="UTF-8" standalone="yes"?>
<Relationships xmlns="http://schemas.openxmlformats.org/package/2006/relationships"><Relationship Id="rId8" Type="http://schemas.openxmlformats.org/officeDocument/2006/relationships/slideMaster" Target="../slideMasters/slideMaster2.xml"/><Relationship Id="rId3" Type="http://schemas.openxmlformats.org/officeDocument/2006/relationships/tags" Target="../tags/tag15.xml"/><Relationship Id="rId7" Type="http://schemas.openxmlformats.org/officeDocument/2006/relationships/tags" Target="../tags/tag19.xml"/><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tags" Target="../tags/tag18.xml"/><Relationship Id="rId5" Type="http://schemas.openxmlformats.org/officeDocument/2006/relationships/tags" Target="../tags/tag17.xml"/><Relationship Id="rId10" Type="http://schemas.openxmlformats.org/officeDocument/2006/relationships/image" Target="file:///C:\Users\D69LXP2\Desktop\400px_tools/pic_temp/pic_sup.png" TargetMode="External"/><Relationship Id="rId4" Type="http://schemas.openxmlformats.org/officeDocument/2006/relationships/tags" Target="../tags/tag16.xml"/><Relationship Id="rId9"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tags" Target="../tags/tag22.xml"/><Relationship Id="rId7" Type="http://schemas.openxmlformats.org/officeDocument/2006/relationships/slideMaster" Target="../slideMasters/slideMaster2.xml"/><Relationship Id="rId2" Type="http://schemas.openxmlformats.org/officeDocument/2006/relationships/tags" Target="../tags/tag21.xml"/><Relationship Id="rId1" Type="http://schemas.openxmlformats.org/officeDocument/2006/relationships/tags" Target="../tags/tag20.xml"/><Relationship Id="rId6" Type="http://schemas.openxmlformats.org/officeDocument/2006/relationships/tags" Target="../tags/tag25.xml"/><Relationship Id="rId5" Type="http://schemas.openxmlformats.org/officeDocument/2006/relationships/tags" Target="../tags/tag24.xml"/><Relationship Id="rId4" Type="http://schemas.openxmlformats.org/officeDocument/2006/relationships/tags" Target="../tags/tag23.xml"/><Relationship Id="rId9" Type="http://schemas.openxmlformats.org/officeDocument/2006/relationships/image" Target="file:///C:\Users\D69LXP2\Desktop\400px_tools/pic_temp/pic_sup.png" TargetMode="External"/></Relationships>
</file>

<file path=ppt/slideLayouts/_rels/slideLayout19.xml.rels><?xml version="1.0" encoding="UTF-8" standalone="yes"?>
<Relationships xmlns="http://schemas.openxmlformats.org/package/2006/relationships"><Relationship Id="rId8" Type="http://schemas.openxmlformats.org/officeDocument/2006/relationships/tags" Target="../tags/tag33.xml"/><Relationship Id="rId3" Type="http://schemas.openxmlformats.org/officeDocument/2006/relationships/tags" Target="../tags/tag28.xml"/><Relationship Id="rId7" Type="http://schemas.openxmlformats.org/officeDocument/2006/relationships/tags" Target="../tags/tag32.xml"/><Relationship Id="rId2" Type="http://schemas.openxmlformats.org/officeDocument/2006/relationships/tags" Target="../tags/tag27.xml"/><Relationship Id="rId1" Type="http://schemas.openxmlformats.org/officeDocument/2006/relationships/tags" Target="../tags/tag26.xml"/><Relationship Id="rId6" Type="http://schemas.openxmlformats.org/officeDocument/2006/relationships/tags" Target="../tags/tag31.xml"/><Relationship Id="rId11" Type="http://schemas.openxmlformats.org/officeDocument/2006/relationships/image" Target="file:///C:\Users\D69LXP2\Desktop\400px_tools/pic_temp/pic_sup.png" TargetMode="External"/><Relationship Id="rId5" Type="http://schemas.openxmlformats.org/officeDocument/2006/relationships/tags" Target="../tags/tag30.xml"/><Relationship Id="rId10" Type="http://schemas.openxmlformats.org/officeDocument/2006/relationships/image" Target="../media/image2.png"/><Relationship Id="rId4" Type="http://schemas.openxmlformats.org/officeDocument/2006/relationships/tags" Target="../tags/tag29.xml"/><Relationship Id="rId9"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8" Type="http://schemas.openxmlformats.org/officeDocument/2006/relationships/tags" Target="../tags/tag41.xml"/><Relationship Id="rId13" Type="http://schemas.openxmlformats.org/officeDocument/2006/relationships/image" Target="file:///C:\Users\D69LXP2\Desktop\400px_tools/pic_temp/pic_sup.png" TargetMode="External"/><Relationship Id="rId3" Type="http://schemas.openxmlformats.org/officeDocument/2006/relationships/tags" Target="../tags/tag36.xml"/><Relationship Id="rId7" Type="http://schemas.openxmlformats.org/officeDocument/2006/relationships/tags" Target="../tags/tag40.xml"/><Relationship Id="rId12" Type="http://schemas.openxmlformats.org/officeDocument/2006/relationships/image" Target="../media/image2.png"/><Relationship Id="rId2" Type="http://schemas.openxmlformats.org/officeDocument/2006/relationships/tags" Target="../tags/tag35.xml"/><Relationship Id="rId1" Type="http://schemas.openxmlformats.org/officeDocument/2006/relationships/tags" Target="../tags/tag34.xml"/><Relationship Id="rId6" Type="http://schemas.openxmlformats.org/officeDocument/2006/relationships/tags" Target="../tags/tag39.xml"/><Relationship Id="rId11" Type="http://schemas.openxmlformats.org/officeDocument/2006/relationships/slideMaster" Target="../slideMasters/slideMaster2.xml"/><Relationship Id="rId5" Type="http://schemas.openxmlformats.org/officeDocument/2006/relationships/tags" Target="../tags/tag38.xml"/><Relationship Id="rId10" Type="http://schemas.openxmlformats.org/officeDocument/2006/relationships/tags" Target="../tags/tag43.xml"/><Relationship Id="rId4" Type="http://schemas.openxmlformats.org/officeDocument/2006/relationships/tags" Target="../tags/tag37.xml"/><Relationship Id="rId9" Type="http://schemas.openxmlformats.org/officeDocument/2006/relationships/tags" Target="../tags/tag42.xml"/></Relationships>
</file>

<file path=ppt/slideLayouts/_rels/slideLayout21.xml.rels><?xml version="1.0" encoding="UTF-8" standalone="yes"?>
<Relationships xmlns="http://schemas.openxmlformats.org/package/2006/relationships"><Relationship Id="rId8" Type="http://schemas.openxmlformats.org/officeDocument/2006/relationships/slideMaster" Target="../slideMasters/slideMaster2.xml"/><Relationship Id="rId3" Type="http://schemas.openxmlformats.org/officeDocument/2006/relationships/tags" Target="../tags/tag46.xml"/><Relationship Id="rId7" Type="http://schemas.openxmlformats.org/officeDocument/2006/relationships/tags" Target="../tags/tag50.xml"/><Relationship Id="rId2" Type="http://schemas.openxmlformats.org/officeDocument/2006/relationships/tags" Target="../tags/tag45.xml"/><Relationship Id="rId1" Type="http://schemas.openxmlformats.org/officeDocument/2006/relationships/tags" Target="../tags/tag44.xml"/><Relationship Id="rId6" Type="http://schemas.openxmlformats.org/officeDocument/2006/relationships/tags" Target="../tags/tag49.xml"/><Relationship Id="rId5" Type="http://schemas.openxmlformats.org/officeDocument/2006/relationships/tags" Target="../tags/tag48.xml"/><Relationship Id="rId10" Type="http://schemas.openxmlformats.org/officeDocument/2006/relationships/image" Target="file:///C:\Users\D69LXP2\Desktop\400px_tools/pic_temp/whole_pic.png" TargetMode="External"/><Relationship Id="rId4" Type="http://schemas.openxmlformats.org/officeDocument/2006/relationships/tags" Target="../tags/tag47.xml"/><Relationship Id="rId9" Type="http://schemas.openxmlformats.org/officeDocument/2006/relationships/image" Target="../media/image3.png"/></Relationships>
</file>

<file path=ppt/slideLayouts/_rels/slideLayout22.xml.rels><?xml version="1.0" encoding="UTF-8" standalone="yes"?>
<Relationships xmlns="http://schemas.openxmlformats.org/package/2006/relationships"><Relationship Id="rId3" Type="http://schemas.openxmlformats.org/officeDocument/2006/relationships/tags" Target="../tags/tag53.xml"/><Relationship Id="rId2" Type="http://schemas.openxmlformats.org/officeDocument/2006/relationships/tags" Target="../tags/tag52.xml"/><Relationship Id="rId1" Type="http://schemas.openxmlformats.org/officeDocument/2006/relationships/tags" Target="../tags/tag51.xml"/><Relationship Id="rId4"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8" Type="http://schemas.openxmlformats.org/officeDocument/2006/relationships/tags" Target="../tags/tag61.xml"/><Relationship Id="rId3" Type="http://schemas.openxmlformats.org/officeDocument/2006/relationships/tags" Target="../tags/tag56.xml"/><Relationship Id="rId7" Type="http://schemas.openxmlformats.org/officeDocument/2006/relationships/tags" Target="../tags/tag60.xml"/><Relationship Id="rId2" Type="http://schemas.openxmlformats.org/officeDocument/2006/relationships/tags" Target="../tags/tag55.xml"/><Relationship Id="rId1" Type="http://schemas.openxmlformats.org/officeDocument/2006/relationships/tags" Target="../tags/tag54.xml"/><Relationship Id="rId6" Type="http://schemas.openxmlformats.org/officeDocument/2006/relationships/tags" Target="../tags/tag59.xml"/><Relationship Id="rId11" Type="http://schemas.openxmlformats.org/officeDocument/2006/relationships/image" Target="file:///C:\Users\D69LXP2\Desktop\400px_tools/pic_temp/pic_sup.png" TargetMode="External"/><Relationship Id="rId5" Type="http://schemas.openxmlformats.org/officeDocument/2006/relationships/tags" Target="../tags/tag58.xml"/><Relationship Id="rId10" Type="http://schemas.openxmlformats.org/officeDocument/2006/relationships/image" Target="../media/image2.png"/><Relationship Id="rId4" Type="http://schemas.openxmlformats.org/officeDocument/2006/relationships/tags" Target="../tags/tag57.xml"/><Relationship Id="rId9"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8" Type="http://schemas.openxmlformats.org/officeDocument/2006/relationships/slideMaster" Target="../slideMasters/slideMaster2.xml"/><Relationship Id="rId3" Type="http://schemas.openxmlformats.org/officeDocument/2006/relationships/tags" Target="../tags/tag64.xml"/><Relationship Id="rId7" Type="http://schemas.openxmlformats.org/officeDocument/2006/relationships/tags" Target="../tags/tag68.xml"/><Relationship Id="rId2" Type="http://schemas.openxmlformats.org/officeDocument/2006/relationships/tags" Target="../tags/tag63.xml"/><Relationship Id="rId1" Type="http://schemas.openxmlformats.org/officeDocument/2006/relationships/tags" Target="../tags/tag62.xml"/><Relationship Id="rId6" Type="http://schemas.openxmlformats.org/officeDocument/2006/relationships/tags" Target="../tags/tag67.xml"/><Relationship Id="rId5" Type="http://schemas.openxmlformats.org/officeDocument/2006/relationships/tags" Target="../tags/tag66.xml"/><Relationship Id="rId10" Type="http://schemas.openxmlformats.org/officeDocument/2006/relationships/image" Target="file:///C:\Users\D69LXP2\Desktop\400px_tools/pic_temp/pic_sup.png" TargetMode="External"/><Relationship Id="rId4" Type="http://schemas.openxmlformats.org/officeDocument/2006/relationships/tags" Target="../tags/tag65.xml"/><Relationship Id="rId9" Type="http://schemas.openxmlformats.org/officeDocument/2006/relationships/image" Target="../media/image2.png"/></Relationships>
</file>

<file path=ppt/slideLayouts/_rels/slideLayout25.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tags" Target="../tags/tag71.xml"/><Relationship Id="rId7" Type="http://schemas.openxmlformats.org/officeDocument/2006/relationships/slideMaster" Target="../slideMasters/slideMaster2.xml"/><Relationship Id="rId2" Type="http://schemas.openxmlformats.org/officeDocument/2006/relationships/tags" Target="../tags/tag70.xml"/><Relationship Id="rId1" Type="http://schemas.openxmlformats.org/officeDocument/2006/relationships/tags" Target="../tags/tag69.xml"/><Relationship Id="rId6" Type="http://schemas.openxmlformats.org/officeDocument/2006/relationships/tags" Target="../tags/tag74.xml"/><Relationship Id="rId5" Type="http://schemas.openxmlformats.org/officeDocument/2006/relationships/tags" Target="../tags/tag73.xml"/><Relationship Id="rId4" Type="http://schemas.openxmlformats.org/officeDocument/2006/relationships/tags" Target="../tags/tag72.xml"/><Relationship Id="rId9" Type="http://schemas.openxmlformats.org/officeDocument/2006/relationships/image" Target="file:///C:\Users\D69LXP2\Desktop\400px_tools/pic_temp/pic_sup.png" TargetMode="External"/></Relationships>
</file>

<file path=ppt/slideLayouts/_rels/slideLayout26.xml.rels><?xml version="1.0" encoding="UTF-8" standalone="yes"?>
<Relationships xmlns="http://schemas.openxmlformats.org/package/2006/relationships"><Relationship Id="rId8" Type="http://schemas.openxmlformats.org/officeDocument/2006/relationships/slideMaster" Target="../slideMasters/slideMaster2.xml"/><Relationship Id="rId3" Type="http://schemas.openxmlformats.org/officeDocument/2006/relationships/tags" Target="../tags/tag77.xml"/><Relationship Id="rId7" Type="http://schemas.openxmlformats.org/officeDocument/2006/relationships/tags" Target="../tags/tag81.xml"/><Relationship Id="rId2" Type="http://schemas.openxmlformats.org/officeDocument/2006/relationships/tags" Target="../tags/tag76.xml"/><Relationship Id="rId1" Type="http://schemas.openxmlformats.org/officeDocument/2006/relationships/tags" Target="../tags/tag75.xml"/><Relationship Id="rId6" Type="http://schemas.openxmlformats.org/officeDocument/2006/relationships/tags" Target="../tags/tag80.xml"/><Relationship Id="rId5" Type="http://schemas.openxmlformats.org/officeDocument/2006/relationships/tags" Target="../tags/tag79.xml"/><Relationship Id="rId10" Type="http://schemas.openxmlformats.org/officeDocument/2006/relationships/image" Target="file:///C:\Users\D69LXP2\Desktop\400px_tools/pic_temp/pic_sup.png" TargetMode="External"/><Relationship Id="rId4" Type="http://schemas.openxmlformats.org/officeDocument/2006/relationships/tags" Target="../tags/tag78.xml"/><Relationship Id="rId9" Type="http://schemas.openxmlformats.org/officeDocument/2006/relationships/image" Target="../media/image2.png"/></Relationships>
</file>

<file path=ppt/slideLayouts/_rels/slideLayout27.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tags" Target="../tags/tag84.xml"/><Relationship Id="rId7" Type="http://schemas.openxmlformats.org/officeDocument/2006/relationships/slideMaster" Target="../slideMasters/slideMaster2.xml"/><Relationship Id="rId2" Type="http://schemas.openxmlformats.org/officeDocument/2006/relationships/tags" Target="../tags/tag83.xml"/><Relationship Id="rId1" Type="http://schemas.openxmlformats.org/officeDocument/2006/relationships/tags" Target="../tags/tag82.xml"/><Relationship Id="rId6" Type="http://schemas.openxmlformats.org/officeDocument/2006/relationships/tags" Target="../tags/tag87.xml"/><Relationship Id="rId5" Type="http://schemas.openxmlformats.org/officeDocument/2006/relationships/tags" Target="../tags/tag86.xml"/><Relationship Id="rId4" Type="http://schemas.openxmlformats.org/officeDocument/2006/relationships/tags" Target="../tags/tag85.xml"/><Relationship Id="rId9" Type="http://schemas.openxmlformats.org/officeDocument/2006/relationships/image" Target="file:///C:\Users\D69LXP2\Desktop\400px_tools/pic_temp/pic_sup.png" TargetMode="External"/></Relationships>
</file>

<file path=ppt/slideLayouts/_rels/slideLayout28.xml.rels><?xml version="1.0" encoding="UTF-8" standalone="yes"?>
<Relationships xmlns="http://schemas.openxmlformats.org/package/2006/relationships"><Relationship Id="rId8" Type="http://schemas.openxmlformats.org/officeDocument/2006/relationships/slideMaster" Target="../slideMasters/slideMaster2.xml"/><Relationship Id="rId3" Type="http://schemas.openxmlformats.org/officeDocument/2006/relationships/tags" Target="../tags/tag90.xml"/><Relationship Id="rId7" Type="http://schemas.openxmlformats.org/officeDocument/2006/relationships/tags" Target="../tags/tag94.xml"/><Relationship Id="rId2" Type="http://schemas.openxmlformats.org/officeDocument/2006/relationships/tags" Target="../tags/tag89.xml"/><Relationship Id="rId1" Type="http://schemas.openxmlformats.org/officeDocument/2006/relationships/tags" Target="../tags/tag88.xml"/><Relationship Id="rId6" Type="http://schemas.openxmlformats.org/officeDocument/2006/relationships/tags" Target="../tags/tag93.xml"/><Relationship Id="rId5" Type="http://schemas.openxmlformats.org/officeDocument/2006/relationships/tags" Target="../tags/tag92.xml"/><Relationship Id="rId10" Type="http://schemas.openxmlformats.org/officeDocument/2006/relationships/image" Target="file:///C:\Users\D69LXP2\Desktop\400px_tools/pic_temp/pic_sup.png" TargetMode="External"/><Relationship Id="rId4" Type="http://schemas.openxmlformats.org/officeDocument/2006/relationships/tags" Target="../tags/tag91.xml"/><Relationship Id="rId9" Type="http://schemas.openxmlformats.org/officeDocument/2006/relationships/image" Target="../media/image2.png"/></Relationships>
</file>

<file path=ppt/slideLayouts/_rels/slideLayout29.xml.rels><?xml version="1.0" encoding="UTF-8" standalone="yes"?>
<Relationships xmlns="http://schemas.openxmlformats.org/package/2006/relationships"><Relationship Id="rId8" Type="http://schemas.openxmlformats.org/officeDocument/2006/relationships/tags" Target="../tags/tag102.xml"/><Relationship Id="rId3" Type="http://schemas.openxmlformats.org/officeDocument/2006/relationships/tags" Target="../tags/tag97.xml"/><Relationship Id="rId7" Type="http://schemas.openxmlformats.org/officeDocument/2006/relationships/tags" Target="../tags/tag101.xml"/><Relationship Id="rId12" Type="http://schemas.openxmlformats.org/officeDocument/2006/relationships/image" Target="file:///C:\Users\D69LXP2\Desktop\400px_tools/pic_temp/pic_sup.png" TargetMode="External"/><Relationship Id="rId2" Type="http://schemas.openxmlformats.org/officeDocument/2006/relationships/tags" Target="../tags/tag96.xml"/><Relationship Id="rId1" Type="http://schemas.openxmlformats.org/officeDocument/2006/relationships/tags" Target="../tags/tag95.xml"/><Relationship Id="rId6" Type="http://schemas.openxmlformats.org/officeDocument/2006/relationships/tags" Target="../tags/tag100.xml"/><Relationship Id="rId11" Type="http://schemas.openxmlformats.org/officeDocument/2006/relationships/image" Target="../media/image2.png"/><Relationship Id="rId5" Type="http://schemas.openxmlformats.org/officeDocument/2006/relationships/tags" Target="../tags/tag99.xml"/><Relationship Id="rId10" Type="http://schemas.openxmlformats.org/officeDocument/2006/relationships/slideMaster" Target="../slideMasters/slideMaster2.xml"/><Relationship Id="rId4" Type="http://schemas.openxmlformats.org/officeDocument/2006/relationships/tags" Target="../tags/tag98.xml"/><Relationship Id="rId9" Type="http://schemas.openxmlformats.org/officeDocument/2006/relationships/tags" Target="../tags/tag10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8" Type="http://schemas.openxmlformats.org/officeDocument/2006/relationships/tags" Target="../tags/tag111.xml"/><Relationship Id="rId3" Type="http://schemas.openxmlformats.org/officeDocument/2006/relationships/tags" Target="../tags/tag106.xml"/><Relationship Id="rId7" Type="http://schemas.openxmlformats.org/officeDocument/2006/relationships/tags" Target="../tags/tag110.xml"/><Relationship Id="rId12" Type="http://schemas.openxmlformats.org/officeDocument/2006/relationships/image" Target="file:///C:\Users\D69LXP2\Desktop\400px_tools/pic_temp/pic_sup.png" TargetMode="External"/><Relationship Id="rId2" Type="http://schemas.openxmlformats.org/officeDocument/2006/relationships/tags" Target="../tags/tag105.xml"/><Relationship Id="rId1" Type="http://schemas.openxmlformats.org/officeDocument/2006/relationships/tags" Target="../tags/tag104.xml"/><Relationship Id="rId6" Type="http://schemas.openxmlformats.org/officeDocument/2006/relationships/tags" Target="../tags/tag109.xml"/><Relationship Id="rId11" Type="http://schemas.openxmlformats.org/officeDocument/2006/relationships/image" Target="../media/image2.png"/><Relationship Id="rId5" Type="http://schemas.openxmlformats.org/officeDocument/2006/relationships/tags" Target="../tags/tag108.xml"/><Relationship Id="rId10" Type="http://schemas.openxmlformats.org/officeDocument/2006/relationships/slideMaster" Target="../slideMasters/slideMaster2.xml"/><Relationship Id="rId4" Type="http://schemas.openxmlformats.org/officeDocument/2006/relationships/tags" Target="../tags/tag107.xml"/><Relationship Id="rId9" Type="http://schemas.openxmlformats.org/officeDocument/2006/relationships/tags" Target="../tags/tag112.xml"/></Relationships>
</file>

<file path=ppt/slideLayouts/_rels/slideLayout31.xml.rels><?xml version="1.0" encoding="UTF-8" standalone="yes"?>
<Relationships xmlns="http://schemas.openxmlformats.org/package/2006/relationships"><Relationship Id="rId8" Type="http://schemas.openxmlformats.org/officeDocument/2006/relationships/tags" Target="../tags/tag120.xml"/><Relationship Id="rId3" Type="http://schemas.openxmlformats.org/officeDocument/2006/relationships/tags" Target="../tags/tag115.xml"/><Relationship Id="rId7" Type="http://schemas.openxmlformats.org/officeDocument/2006/relationships/tags" Target="../tags/tag119.xml"/><Relationship Id="rId12" Type="http://schemas.openxmlformats.org/officeDocument/2006/relationships/image" Target="file:///C:\Users\D69LXP2\Desktop\400px_tools/pic_temp/pic_sup.png" TargetMode="External"/><Relationship Id="rId2" Type="http://schemas.openxmlformats.org/officeDocument/2006/relationships/tags" Target="../tags/tag114.xml"/><Relationship Id="rId1" Type="http://schemas.openxmlformats.org/officeDocument/2006/relationships/tags" Target="../tags/tag113.xml"/><Relationship Id="rId6" Type="http://schemas.openxmlformats.org/officeDocument/2006/relationships/tags" Target="../tags/tag118.xml"/><Relationship Id="rId11" Type="http://schemas.openxmlformats.org/officeDocument/2006/relationships/image" Target="../media/image2.png"/><Relationship Id="rId5" Type="http://schemas.openxmlformats.org/officeDocument/2006/relationships/tags" Target="../tags/tag117.xml"/><Relationship Id="rId10" Type="http://schemas.openxmlformats.org/officeDocument/2006/relationships/slideMaster" Target="../slideMasters/slideMaster2.xml"/><Relationship Id="rId4" Type="http://schemas.openxmlformats.org/officeDocument/2006/relationships/tags" Target="../tags/tag116.xml"/><Relationship Id="rId9" Type="http://schemas.openxmlformats.org/officeDocument/2006/relationships/tags" Target="../tags/tag121.xml"/></Relationships>
</file>

<file path=ppt/slideLayouts/_rels/slideLayout32.xml.rels><?xml version="1.0" encoding="UTF-8" standalone="yes"?>
<Relationships xmlns="http://schemas.openxmlformats.org/package/2006/relationships"><Relationship Id="rId8" Type="http://schemas.openxmlformats.org/officeDocument/2006/relationships/tags" Target="../tags/tag129.xml"/><Relationship Id="rId13" Type="http://schemas.openxmlformats.org/officeDocument/2006/relationships/image" Target="../media/image2.png"/><Relationship Id="rId3" Type="http://schemas.openxmlformats.org/officeDocument/2006/relationships/tags" Target="../tags/tag124.xml"/><Relationship Id="rId7" Type="http://schemas.openxmlformats.org/officeDocument/2006/relationships/tags" Target="../tags/tag128.xml"/><Relationship Id="rId12" Type="http://schemas.openxmlformats.org/officeDocument/2006/relationships/slideMaster" Target="../slideMasters/slideMaster2.xml"/><Relationship Id="rId2" Type="http://schemas.openxmlformats.org/officeDocument/2006/relationships/tags" Target="../tags/tag123.xml"/><Relationship Id="rId1" Type="http://schemas.openxmlformats.org/officeDocument/2006/relationships/tags" Target="../tags/tag122.xml"/><Relationship Id="rId6" Type="http://schemas.openxmlformats.org/officeDocument/2006/relationships/tags" Target="../tags/tag127.xml"/><Relationship Id="rId11" Type="http://schemas.openxmlformats.org/officeDocument/2006/relationships/tags" Target="../tags/tag132.xml"/><Relationship Id="rId5" Type="http://schemas.openxmlformats.org/officeDocument/2006/relationships/tags" Target="../tags/tag126.xml"/><Relationship Id="rId10" Type="http://schemas.openxmlformats.org/officeDocument/2006/relationships/tags" Target="../tags/tag131.xml"/><Relationship Id="rId4" Type="http://schemas.openxmlformats.org/officeDocument/2006/relationships/tags" Target="../tags/tag125.xml"/><Relationship Id="rId9" Type="http://schemas.openxmlformats.org/officeDocument/2006/relationships/tags" Target="../tags/tag130.xml"/><Relationship Id="rId14" Type="http://schemas.openxmlformats.org/officeDocument/2006/relationships/image" Target="file:///C:\Users\D69LXP2\Desktop\400px_tools/pic_temp/pic_sup.png" TargetMode="External"/></Relationships>
</file>

<file path=ppt/slideLayouts/_rels/slideLayout33.xml.rels><?xml version="1.0" encoding="UTF-8" standalone="yes"?>
<Relationships xmlns="http://schemas.openxmlformats.org/package/2006/relationships"><Relationship Id="rId8" Type="http://schemas.openxmlformats.org/officeDocument/2006/relationships/slideMaster" Target="../slideMasters/slideMaster2.xml"/><Relationship Id="rId3" Type="http://schemas.openxmlformats.org/officeDocument/2006/relationships/tags" Target="../tags/tag135.xml"/><Relationship Id="rId7" Type="http://schemas.openxmlformats.org/officeDocument/2006/relationships/tags" Target="../tags/tag139.xml"/><Relationship Id="rId2" Type="http://schemas.openxmlformats.org/officeDocument/2006/relationships/tags" Target="../tags/tag134.xml"/><Relationship Id="rId1" Type="http://schemas.openxmlformats.org/officeDocument/2006/relationships/tags" Target="../tags/tag133.xml"/><Relationship Id="rId6" Type="http://schemas.openxmlformats.org/officeDocument/2006/relationships/tags" Target="../tags/tag138.xml"/><Relationship Id="rId5" Type="http://schemas.openxmlformats.org/officeDocument/2006/relationships/tags" Target="../tags/tag137.xml"/><Relationship Id="rId10" Type="http://schemas.openxmlformats.org/officeDocument/2006/relationships/image" Target="file:///C:\Users\D69LXP2\Desktop\400px_tools/pic_temp/pic_sup.png" TargetMode="External"/><Relationship Id="rId4" Type="http://schemas.openxmlformats.org/officeDocument/2006/relationships/tags" Target="../tags/tag136.xml"/><Relationship Id="rId9" Type="http://schemas.openxmlformats.org/officeDocument/2006/relationships/image" Target="../media/image2.png"/></Relationships>
</file>

<file path=ppt/slideLayouts/_rels/slideLayout34.xml.rels><?xml version="1.0" encoding="UTF-8" standalone="yes"?>
<Relationships xmlns="http://schemas.openxmlformats.org/package/2006/relationships"><Relationship Id="rId8" Type="http://schemas.openxmlformats.org/officeDocument/2006/relationships/slideMaster" Target="../slideMasters/slideMaster3.xml"/><Relationship Id="rId3" Type="http://schemas.openxmlformats.org/officeDocument/2006/relationships/tags" Target="../tags/tag148.xml"/><Relationship Id="rId7" Type="http://schemas.openxmlformats.org/officeDocument/2006/relationships/tags" Target="../tags/tag152.xml"/><Relationship Id="rId2" Type="http://schemas.openxmlformats.org/officeDocument/2006/relationships/tags" Target="../tags/tag147.xml"/><Relationship Id="rId1" Type="http://schemas.openxmlformats.org/officeDocument/2006/relationships/tags" Target="../tags/tag146.xml"/><Relationship Id="rId6" Type="http://schemas.openxmlformats.org/officeDocument/2006/relationships/tags" Target="../tags/tag151.xml"/><Relationship Id="rId5" Type="http://schemas.openxmlformats.org/officeDocument/2006/relationships/tags" Target="../tags/tag150.xml"/><Relationship Id="rId10" Type="http://schemas.openxmlformats.org/officeDocument/2006/relationships/image" Target="file:///C:\Users\D69LXP2\Desktop\400px_tools/pic_temp/pic_sup.png" TargetMode="External"/><Relationship Id="rId4" Type="http://schemas.openxmlformats.org/officeDocument/2006/relationships/tags" Target="../tags/tag149.xml"/><Relationship Id="rId9" Type="http://schemas.openxmlformats.org/officeDocument/2006/relationships/image" Target="../media/image4.png"/></Relationships>
</file>

<file path=ppt/slideLayouts/_rels/slideLayout35.xml.rels><?xml version="1.0" encoding="UTF-8" standalone="yes"?>
<Relationships xmlns="http://schemas.openxmlformats.org/package/2006/relationships"><Relationship Id="rId8" Type="http://schemas.openxmlformats.org/officeDocument/2006/relationships/slideMaster" Target="../slideMasters/slideMaster3.xml"/><Relationship Id="rId3" Type="http://schemas.openxmlformats.org/officeDocument/2006/relationships/tags" Target="../tags/tag155.xml"/><Relationship Id="rId7" Type="http://schemas.openxmlformats.org/officeDocument/2006/relationships/tags" Target="../tags/tag159.xml"/><Relationship Id="rId2" Type="http://schemas.openxmlformats.org/officeDocument/2006/relationships/tags" Target="../tags/tag154.xml"/><Relationship Id="rId1" Type="http://schemas.openxmlformats.org/officeDocument/2006/relationships/tags" Target="../tags/tag153.xml"/><Relationship Id="rId6" Type="http://schemas.openxmlformats.org/officeDocument/2006/relationships/tags" Target="../tags/tag158.xml"/><Relationship Id="rId5" Type="http://schemas.openxmlformats.org/officeDocument/2006/relationships/tags" Target="../tags/tag157.xml"/><Relationship Id="rId10" Type="http://schemas.openxmlformats.org/officeDocument/2006/relationships/image" Target="file:///C:\Users\D69LXP2\Desktop\400px_tools/pic_temp/pic_sup.png" TargetMode="External"/><Relationship Id="rId4" Type="http://schemas.openxmlformats.org/officeDocument/2006/relationships/tags" Target="../tags/tag156.xml"/><Relationship Id="rId9" Type="http://schemas.openxmlformats.org/officeDocument/2006/relationships/image" Target="../media/image4.png"/></Relationships>
</file>

<file path=ppt/slideLayouts/_rels/slideLayout36.xml.rels><?xml version="1.0" encoding="UTF-8" standalone="yes"?>
<Relationships xmlns="http://schemas.openxmlformats.org/package/2006/relationships"><Relationship Id="rId8" Type="http://schemas.openxmlformats.org/officeDocument/2006/relationships/slideMaster" Target="../slideMasters/slideMaster3.xml"/><Relationship Id="rId3" Type="http://schemas.openxmlformats.org/officeDocument/2006/relationships/tags" Target="../tags/tag162.xml"/><Relationship Id="rId7" Type="http://schemas.openxmlformats.org/officeDocument/2006/relationships/tags" Target="../tags/tag166.xml"/><Relationship Id="rId2" Type="http://schemas.openxmlformats.org/officeDocument/2006/relationships/tags" Target="../tags/tag161.xml"/><Relationship Id="rId1" Type="http://schemas.openxmlformats.org/officeDocument/2006/relationships/tags" Target="../tags/tag160.xml"/><Relationship Id="rId6" Type="http://schemas.openxmlformats.org/officeDocument/2006/relationships/tags" Target="../tags/tag165.xml"/><Relationship Id="rId5" Type="http://schemas.openxmlformats.org/officeDocument/2006/relationships/tags" Target="../tags/tag164.xml"/><Relationship Id="rId10" Type="http://schemas.openxmlformats.org/officeDocument/2006/relationships/image" Target="file:///C:\Users\D69LXP2\Desktop\400px_tools/pic_temp/pic_sup.png" TargetMode="External"/><Relationship Id="rId4" Type="http://schemas.openxmlformats.org/officeDocument/2006/relationships/tags" Target="../tags/tag163.xml"/><Relationship Id="rId9" Type="http://schemas.openxmlformats.org/officeDocument/2006/relationships/image" Target="../media/image4.png"/></Relationships>
</file>

<file path=ppt/slideLayouts/_rels/slideLayout37.xml.rels><?xml version="1.0" encoding="UTF-8" standalone="yes"?>
<Relationships xmlns="http://schemas.openxmlformats.org/package/2006/relationships"><Relationship Id="rId8" Type="http://schemas.openxmlformats.org/officeDocument/2006/relationships/tags" Target="../tags/tag174.xml"/><Relationship Id="rId3" Type="http://schemas.openxmlformats.org/officeDocument/2006/relationships/tags" Target="../tags/tag169.xml"/><Relationship Id="rId7" Type="http://schemas.openxmlformats.org/officeDocument/2006/relationships/tags" Target="../tags/tag173.xml"/><Relationship Id="rId2" Type="http://schemas.openxmlformats.org/officeDocument/2006/relationships/tags" Target="../tags/tag168.xml"/><Relationship Id="rId1" Type="http://schemas.openxmlformats.org/officeDocument/2006/relationships/tags" Target="../tags/tag167.xml"/><Relationship Id="rId6" Type="http://schemas.openxmlformats.org/officeDocument/2006/relationships/tags" Target="../tags/tag172.xml"/><Relationship Id="rId11" Type="http://schemas.openxmlformats.org/officeDocument/2006/relationships/image" Target="file:///C:\Users\D69LXP2\Desktop\400px_tools/pic_temp/pic_sup.png" TargetMode="External"/><Relationship Id="rId5" Type="http://schemas.openxmlformats.org/officeDocument/2006/relationships/tags" Target="../tags/tag171.xml"/><Relationship Id="rId10" Type="http://schemas.openxmlformats.org/officeDocument/2006/relationships/image" Target="../media/image4.png"/><Relationship Id="rId4" Type="http://schemas.openxmlformats.org/officeDocument/2006/relationships/tags" Target="../tags/tag170.xml"/><Relationship Id="rId9"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8" Type="http://schemas.openxmlformats.org/officeDocument/2006/relationships/tags" Target="../tags/tag182.xml"/><Relationship Id="rId13" Type="http://schemas.openxmlformats.org/officeDocument/2006/relationships/image" Target="file:///C:\Users\D69LXP2\Desktop\400px_tools/pic_temp/pic_sup.png" TargetMode="External"/><Relationship Id="rId3" Type="http://schemas.openxmlformats.org/officeDocument/2006/relationships/tags" Target="../tags/tag177.xml"/><Relationship Id="rId7" Type="http://schemas.openxmlformats.org/officeDocument/2006/relationships/tags" Target="../tags/tag181.xml"/><Relationship Id="rId12" Type="http://schemas.openxmlformats.org/officeDocument/2006/relationships/image" Target="../media/image4.png"/><Relationship Id="rId2" Type="http://schemas.openxmlformats.org/officeDocument/2006/relationships/tags" Target="../tags/tag176.xml"/><Relationship Id="rId1" Type="http://schemas.openxmlformats.org/officeDocument/2006/relationships/tags" Target="../tags/tag175.xml"/><Relationship Id="rId6" Type="http://schemas.openxmlformats.org/officeDocument/2006/relationships/tags" Target="../tags/tag180.xml"/><Relationship Id="rId11" Type="http://schemas.openxmlformats.org/officeDocument/2006/relationships/slideMaster" Target="../slideMasters/slideMaster3.xml"/><Relationship Id="rId5" Type="http://schemas.openxmlformats.org/officeDocument/2006/relationships/tags" Target="../tags/tag179.xml"/><Relationship Id="rId10" Type="http://schemas.openxmlformats.org/officeDocument/2006/relationships/tags" Target="../tags/tag184.xml"/><Relationship Id="rId4" Type="http://schemas.openxmlformats.org/officeDocument/2006/relationships/tags" Target="../tags/tag178.xml"/><Relationship Id="rId9" Type="http://schemas.openxmlformats.org/officeDocument/2006/relationships/tags" Target="../tags/tag183.xml"/></Relationships>
</file>

<file path=ppt/slideLayouts/_rels/slideLayout39.xml.rels><?xml version="1.0" encoding="UTF-8" standalone="yes"?>
<Relationships xmlns="http://schemas.openxmlformats.org/package/2006/relationships"><Relationship Id="rId8" Type="http://schemas.openxmlformats.org/officeDocument/2006/relationships/slideMaster" Target="../slideMasters/slideMaster3.xml"/><Relationship Id="rId3" Type="http://schemas.openxmlformats.org/officeDocument/2006/relationships/tags" Target="../tags/tag187.xml"/><Relationship Id="rId7" Type="http://schemas.openxmlformats.org/officeDocument/2006/relationships/tags" Target="../tags/tag191.xml"/><Relationship Id="rId2" Type="http://schemas.openxmlformats.org/officeDocument/2006/relationships/tags" Target="../tags/tag186.xml"/><Relationship Id="rId1" Type="http://schemas.openxmlformats.org/officeDocument/2006/relationships/tags" Target="../tags/tag185.xml"/><Relationship Id="rId6" Type="http://schemas.openxmlformats.org/officeDocument/2006/relationships/tags" Target="../tags/tag190.xml"/><Relationship Id="rId5" Type="http://schemas.openxmlformats.org/officeDocument/2006/relationships/tags" Target="../tags/tag189.xml"/><Relationship Id="rId10" Type="http://schemas.openxmlformats.org/officeDocument/2006/relationships/image" Target="file:///C:\Users\D69LXP2\Desktop\400px_tools/pic_temp/whole_pic.png" TargetMode="External"/><Relationship Id="rId4" Type="http://schemas.openxmlformats.org/officeDocument/2006/relationships/tags" Target="../tags/tag188.xml"/><Relationship Id="rId9"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tags" Target="../tags/tag194.xml"/><Relationship Id="rId2" Type="http://schemas.openxmlformats.org/officeDocument/2006/relationships/tags" Target="../tags/tag193.xml"/><Relationship Id="rId1" Type="http://schemas.openxmlformats.org/officeDocument/2006/relationships/tags" Target="../tags/tag192.xml"/><Relationship Id="rId4"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8" Type="http://schemas.openxmlformats.org/officeDocument/2006/relationships/tags" Target="../tags/tag202.xml"/><Relationship Id="rId3" Type="http://schemas.openxmlformats.org/officeDocument/2006/relationships/tags" Target="../tags/tag197.xml"/><Relationship Id="rId7" Type="http://schemas.openxmlformats.org/officeDocument/2006/relationships/tags" Target="../tags/tag201.xml"/><Relationship Id="rId2" Type="http://schemas.openxmlformats.org/officeDocument/2006/relationships/tags" Target="../tags/tag196.xml"/><Relationship Id="rId1" Type="http://schemas.openxmlformats.org/officeDocument/2006/relationships/tags" Target="../tags/tag195.xml"/><Relationship Id="rId6" Type="http://schemas.openxmlformats.org/officeDocument/2006/relationships/tags" Target="../tags/tag200.xml"/><Relationship Id="rId11" Type="http://schemas.openxmlformats.org/officeDocument/2006/relationships/image" Target="file:///C:\Users\D69LXP2\Desktop\400px_tools/pic_temp/pic_sup.png" TargetMode="External"/><Relationship Id="rId5" Type="http://schemas.openxmlformats.org/officeDocument/2006/relationships/tags" Target="../tags/tag199.xml"/><Relationship Id="rId10" Type="http://schemas.openxmlformats.org/officeDocument/2006/relationships/image" Target="../media/image4.png"/><Relationship Id="rId4" Type="http://schemas.openxmlformats.org/officeDocument/2006/relationships/tags" Target="../tags/tag198.xml"/><Relationship Id="rId9"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8" Type="http://schemas.openxmlformats.org/officeDocument/2006/relationships/slideMaster" Target="../slideMasters/slideMaster3.xml"/><Relationship Id="rId3" Type="http://schemas.openxmlformats.org/officeDocument/2006/relationships/tags" Target="../tags/tag205.xml"/><Relationship Id="rId7" Type="http://schemas.openxmlformats.org/officeDocument/2006/relationships/tags" Target="../tags/tag209.xml"/><Relationship Id="rId2" Type="http://schemas.openxmlformats.org/officeDocument/2006/relationships/tags" Target="../tags/tag204.xml"/><Relationship Id="rId1" Type="http://schemas.openxmlformats.org/officeDocument/2006/relationships/tags" Target="../tags/tag203.xml"/><Relationship Id="rId6" Type="http://schemas.openxmlformats.org/officeDocument/2006/relationships/tags" Target="../tags/tag208.xml"/><Relationship Id="rId5" Type="http://schemas.openxmlformats.org/officeDocument/2006/relationships/tags" Target="../tags/tag207.xml"/><Relationship Id="rId10" Type="http://schemas.openxmlformats.org/officeDocument/2006/relationships/image" Target="file:///C:\Users\D69LXP2\Desktop\400px_tools/pic_temp/pic_sup.png" TargetMode="External"/><Relationship Id="rId4" Type="http://schemas.openxmlformats.org/officeDocument/2006/relationships/tags" Target="../tags/tag206.xml"/><Relationship Id="rId9" Type="http://schemas.openxmlformats.org/officeDocument/2006/relationships/image" Target="../media/image4.png"/></Relationships>
</file>

<file path=ppt/slideLayouts/_rels/slideLayout4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tags" Target="../tags/tag212.xml"/><Relationship Id="rId7" Type="http://schemas.openxmlformats.org/officeDocument/2006/relationships/slideMaster" Target="../slideMasters/slideMaster3.xml"/><Relationship Id="rId2" Type="http://schemas.openxmlformats.org/officeDocument/2006/relationships/tags" Target="../tags/tag211.xml"/><Relationship Id="rId1" Type="http://schemas.openxmlformats.org/officeDocument/2006/relationships/tags" Target="../tags/tag210.xml"/><Relationship Id="rId6" Type="http://schemas.openxmlformats.org/officeDocument/2006/relationships/tags" Target="../tags/tag215.xml"/><Relationship Id="rId5" Type="http://schemas.openxmlformats.org/officeDocument/2006/relationships/tags" Target="../tags/tag214.xml"/><Relationship Id="rId4" Type="http://schemas.openxmlformats.org/officeDocument/2006/relationships/tags" Target="../tags/tag213.xml"/><Relationship Id="rId9" Type="http://schemas.openxmlformats.org/officeDocument/2006/relationships/image" Target="file:///C:\Users\D69LXP2\Desktop\400px_tools/pic_temp/pic_sup.png" TargetMode="External"/></Relationships>
</file>

<file path=ppt/slideLayouts/_rels/slideLayout44.xml.rels><?xml version="1.0" encoding="UTF-8" standalone="yes"?>
<Relationships xmlns="http://schemas.openxmlformats.org/package/2006/relationships"><Relationship Id="rId8" Type="http://schemas.openxmlformats.org/officeDocument/2006/relationships/slideMaster" Target="../slideMasters/slideMaster3.xml"/><Relationship Id="rId3" Type="http://schemas.openxmlformats.org/officeDocument/2006/relationships/tags" Target="../tags/tag218.xml"/><Relationship Id="rId7" Type="http://schemas.openxmlformats.org/officeDocument/2006/relationships/tags" Target="../tags/tag222.xml"/><Relationship Id="rId2" Type="http://schemas.openxmlformats.org/officeDocument/2006/relationships/tags" Target="../tags/tag217.xml"/><Relationship Id="rId1" Type="http://schemas.openxmlformats.org/officeDocument/2006/relationships/tags" Target="../tags/tag216.xml"/><Relationship Id="rId6" Type="http://schemas.openxmlformats.org/officeDocument/2006/relationships/tags" Target="../tags/tag221.xml"/><Relationship Id="rId5" Type="http://schemas.openxmlformats.org/officeDocument/2006/relationships/tags" Target="../tags/tag220.xml"/><Relationship Id="rId10" Type="http://schemas.openxmlformats.org/officeDocument/2006/relationships/image" Target="file:///C:\Users\D69LXP2\Desktop\400px_tools/pic_temp/pic_sup.png" TargetMode="External"/><Relationship Id="rId4" Type="http://schemas.openxmlformats.org/officeDocument/2006/relationships/tags" Target="../tags/tag219.xml"/><Relationship Id="rId9" Type="http://schemas.openxmlformats.org/officeDocument/2006/relationships/image" Target="../media/image4.png"/></Relationships>
</file>

<file path=ppt/slideLayouts/_rels/slideLayout45.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tags" Target="../tags/tag225.xml"/><Relationship Id="rId7" Type="http://schemas.openxmlformats.org/officeDocument/2006/relationships/slideMaster" Target="../slideMasters/slideMaster3.xml"/><Relationship Id="rId2" Type="http://schemas.openxmlformats.org/officeDocument/2006/relationships/tags" Target="../tags/tag224.xml"/><Relationship Id="rId1" Type="http://schemas.openxmlformats.org/officeDocument/2006/relationships/tags" Target="../tags/tag223.xml"/><Relationship Id="rId6" Type="http://schemas.openxmlformats.org/officeDocument/2006/relationships/tags" Target="../tags/tag228.xml"/><Relationship Id="rId5" Type="http://schemas.openxmlformats.org/officeDocument/2006/relationships/tags" Target="../tags/tag227.xml"/><Relationship Id="rId4" Type="http://schemas.openxmlformats.org/officeDocument/2006/relationships/tags" Target="../tags/tag226.xml"/><Relationship Id="rId9" Type="http://schemas.openxmlformats.org/officeDocument/2006/relationships/image" Target="file:///C:\Users\D69LXP2\Desktop\400px_tools/pic_temp/pic_sup.png" TargetMode="External"/></Relationships>
</file>

<file path=ppt/slideLayouts/_rels/slideLayout46.xml.rels><?xml version="1.0" encoding="UTF-8" standalone="yes"?>
<Relationships xmlns="http://schemas.openxmlformats.org/package/2006/relationships"><Relationship Id="rId8" Type="http://schemas.openxmlformats.org/officeDocument/2006/relationships/slideMaster" Target="../slideMasters/slideMaster3.xml"/><Relationship Id="rId3" Type="http://schemas.openxmlformats.org/officeDocument/2006/relationships/tags" Target="../tags/tag231.xml"/><Relationship Id="rId7" Type="http://schemas.openxmlformats.org/officeDocument/2006/relationships/tags" Target="../tags/tag235.xml"/><Relationship Id="rId2" Type="http://schemas.openxmlformats.org/officeDocument/2006/relationships/tags" Target="../tags/tag230.xml"/><Relationship Id="rId1" Type="http://schemas.openxmlformats.org/officeDocument/2006/relationships/tags" Target="../tags/tag229.xml"/><Relationship Id="rId6" Type="http://schemas.openxmlformats.org/officeDocument/2006/relationships/tags" Target="../tags/tag234.xml"/><Relationship Id="rId5" Type="http://schemas.openxmlformats.org/officeDocument/2006/relationships/tags" Target="../tags/tag233.xml"/><Relationship Id="rId10" Type="http://schemas.openxmlformats.org/officeDocument/2006/relationships/image" Target="file:///C:\Users\D69LXP2\Desktop\400px_tools/pic_temp/pic_sup.png" TargetMode="External"/><Relationship Id="rId4" Type="http://schemas.openxmlformats.org/officeDocument/2006/relationships/tags" Target="../tags/tag232.xml"/><Relationship Id="rId9" Type="http://schemas.openxmlformats.org/officeDocument/2006/relationships/image" Target="../media/image4.png"/></Relationships>
</file>

<file path=ppt/slideLayouts/_rels/slideLayout47.xml.rels><?xml version="1.0" encoding="UTF-8" standalone="yes"?>
<Relationships xmlns="http://schemas.openxmlformats.org/package/2006/relationships"><Relationship Id="rId8" Type="http://schemas.openxmlformats.org/officeDocument/2006/relationships/tags" Target="../tags/tag243.xml"/><Relationship Id="rId3" Type="http://schemas.openxmlformats.org/officeDocument/2006/relationships/tags" Target="../tags/tag238.xml"/><Relationship Id="rId7" Type="http://schemas.openxmlformats.org/officeDocument/2006/relationships/tags" Target="../tags/tag242.xml"/><Relationship Id="rId12" Type="http://schemas.openxmlformats.org/officeDocument/2006/relationships/image" Target="file:///C:\Users\D69LXP2\Desktop\400px_tools/pic_temp/pic_sup.png" TargetMode="External"/><Relationship Id="rId2" Type="http://schemas.openxmlformats.org/officeDocument/2006/relationships/tags" Target="../tags/tag237.xml"/><Relationship Id="rId1" Type="http://schemas.openxmlformats.org/officeDocument/2006/relationships/tags" Target="../tags/tag236.xml"/><Relationship Id="rId6" Type="http://schemas.openxmlformats.org/officeDocument/2006/relationships/tags" Target="../tags/tag241.xml"/><Relationship Id="rId11" Type="http://schemas.openxmlformats.org/officeDocument/2006/relationships/image" Target="../media/image4.png"/><Relationship Id="rId5" Type="http://schemas.openxmlformats.org/officeDocument/2006/relationships/tags" Target="../tags/tag240.xml"/><Relationship Id="rId10" Type="http://schemas.openxmlformats.org/officeDocument/2006/relationships/slideMaster" Target="../slideMasters/slideMaster3.xml"/><Relationship Id="rId4" Type="http://schemas.openxmlformats.org/officeDocument/2006/relationships/tags" Target="../tags/tag239.xml"/><Relationship Id="rId9" Type="http://schemas.openxmlformats.org/officeDocument/2006/relationships/tags" Target="../tags/tag244.xml"/></Relationships>
</file>

<file path=ppt/slideLayouts/_rels/slideLayout48.xml.rels><?xml version="1.0" encoding="UTF-8" standalone="yes"?>
<Relationships xmlns="http://schemas.openxmlformats.org/package/2006/relationships"><Relationship Id="rId8" Type="http://schemas.openxmlformats.org/officeDocument/2006/relationships/tags" Target="../tags/tag252.xml"/><Relationship Id="rId3" Type="http://schemas.openxmlformats.org/officeDocument/2006/relationships/tags" Target="../tags/tag247.xml"/><Relationship Id="rId7" Type="http://schemas.openxmlformats.org/officeDocument/2006/relationships/tags" Target="../tags/tag251.xml"/><Relationship Id="rId12" Type="http://schemas.openxmlformats.org/officeDocument/2006/relationships/image" Target="file:///C:\Users\D69LXP2\Desktop\400px_tools/pic_temp/pic_sup.png" TargetMode="External"/><Relationship Id="rId2" Type="http://schemas.openxmlformats.org/officeDocument/2006/relationships/tags" Target="../tags/tag246.xml"/><Relationship Id="rId1" Type="http://schemas.openxmlformats.org/officeDocument/2006/relationships/tags" Target="../tags/tag245.xml"/><Relationship Id="rId6" Type="http://schemas.openxmlformats.org/officeDocument/2006/relationships/tags" Target="../tags/tag250.xml"/><Relationship Id="rId11" Type="http://schemas.openxmlformats.org/officeDocument/2006/relationships/image" Target="../media/image4.png"/><Relationship Id="rId5" Type="http://schemas.openxmlformats.org/officeDocument/2006/relationships/tags" Target="../tags/tag249.xml"/><Relationship Id="rId10" Type="http://schemas.openxmlformats.org/officeDocument/2006/relationships/slideMaster" Target="../slideMasters/slideMaster3.xml"/><Relationship Id="rId4" Type="http://schemas.openxmlformats.org/officeDocument/2006/relationships/tags" Target="../tags/tag248.xml"/><Relationship Id="rId9" Type="http://schemas.openxmlformats.org/officeDocument/2006/relationships/tags" Target="../tags/tag253.xml"/></Relationships>
</file>

<file path=ppt/slideLayouts/_rels/slideLayout49.xml.rels><?xml version="1.0" encoding="UTF-8" standalone="yes"?>
<Relationships xmlns="http://schemas.openxmlformats.org/package/2006/relationships"><Relationship Id="rId8" Type="http://schemas.openxmlformats.org/officeDocument/2006/relationships/tags" Target="../tags/tag261.xml"/><Relationship Id="rId3" Type="http://schemas.openxmlformats.org/officeDocument/2006/relationships/tags" Target="../tags/tag256.xml"/><Relationship Id="rId7" Type="http://schemas.openxmlformats.org/officeDocument/2006/relationships/tags" Target="../tags/tag260.xml"/><Relationship Id="rId12" Type="http://schemas.openxmlformats.org/officeDocument/2006/relationships/image" Target="file:///C:\Users\D69LXP2\Desktop\400px_tools/pic_temp/pic_sup.png" TargetMode="External"/><Relationship Id="rId2" Type="http://schemas.openxmlformats.org/officeDocument/2006/relationships/tags" Target="../tags/tag255.xml"/><Relationship Id="rId1" Type="http://schemas.openxmlformats.org/officeDocument/2006/relationships/tags" Target="../tags/tag254.xml"/><Relationship Id="rId6" Type="http://schemas.openxmlformats.org/officeDocument/2006/relationships/tags" Target="../tags/tag259.xml"/><Relationship Id="rId11" Type="http://schemas.openxmlformats.org/officeDocument/2006/relationships/image" Target="../media/image4.png"/><Relationship Id="rId5" Type="http://schemas.openxmlformats.org/officeDocument/2006/relationships/tags" Target="../tags/tag258.xml"/><Relationship Id="rId10" Type="http://schemas.openxmlformats.org/officeDocument/2006/relationships/slideMaster" Target="../slideMasters/slideMaster3.xml"/><Relationship Id="rId4" Type="http://schemas.openxmlformats.org/officeDocument/2006/relationships/tags" Target="../tags/tag257.xml"/><Relationship Id="rId9" Type="http://schemas.openxmlformats.org/officeDocument/2006/relationships/tags" Target="../tags/tag26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8" Type="http://schemas.openxmlformats.org/officeDocument/2006/relationships/tags" Target="../tags/tag270.xml"/><Relationship Id="rId13" Type="http://schemas.openxmlformats.org/officeDocument/2006/relationships/image" Target="../media/image4.png"/><Relationship Id="rId3" Type="http://schemas.openxmlformats.org/officeDocument/2006/relationships/tags" Target="../tags/tag265.xml"/><Relationship Id="rId7" Type="http://schemas.openxmlformats.org/officeDocument/2006/relationships/tags" Target="../tags/tag269.xml"/><Relationship Id="rId12" Type="http://schemas.openxmlformats.org/officeDocument/2006/relationships/slideMaster" Target="../slideMasters/slideMaster3.xml"/><Relationship Id="rId2" Type="http://schemas.openxmlformats.org/officeDocument/2006/relationships/tags" Target="../tags/tag264.xml"/><Relationship Id="rId1" Type="http://schemas.openxmlformats.org/officeDocument/2006/relationships/tags" Target="../tags/tag263.xml"/><Relationship Id="rId6" Type="http://schemas.openxmlformats.org/officeDocument/2006/relationships/tags" Target="../tags/tag268.xml"/><Relationship Id="rId11" Type="http://schemas.openxmlformats.org/officeDocument/2006/relationships/tags" Target="../tags/tag273.xml"/><Relationship Id="rId5" Type="http://schemas.openxmlformats.org/officeDocument/2006/relationships/tags" Target="../tags/tag267.xml"/><Relationship Id="rId10" Type="http://schemas.openxmlformats.org/officeDocument/2006/relationships/tags" Target="../tags/tag272.xml"/><Relationship Id="rId4" Type="http://schemas.openxmlformats.org/officeDocument/2006/relationships/tags" Target="../tags/tag266.xml"/><Relationship Id="rId9" Type="http://schemas.openxmlformats.org/officeDocument/2006/relationships/tags" Target="../tags/tag271.xml"/><Relationship Id="rId14" Type="http://schemas.openxmlformats.org/officeDocument/2006/relationships/image" Target="file:///C:\Users\D69LXP2\Desktop\400px_tools/pic_temp/pic_sup.png" TargetMode="External"/></Relationships>
</file>

<file path=ppt/slideLayouts/_rels/slideLayout51.xml.rels><?xml version="1.0" encoding="UTF-8" standalone="yes"?>
<Relationships xmlns="http://schemas.openxmlformats.org/package/2006/relationships"><Relationship Id="rId8" Type="http://schemas.openxmlformats.org/officeDocument/2006/relationships/slideMaster" Target="../slideMasters/slideMaster3.xml"/><Relationship Id="rId3" Type="http://schemas.openxmlformats.org/officeDocument/2006/relationships/tags" Target="../tags/tag276.xml"/><Relationship Id="rId7" Type="http://schemas.openxmlformats.org/officeDocument/2006/relationships/tags" Target="../tags/tag280.xml"/><Relationship Id="rId2" Type="http://schemas.openxmlformats.org/officeDocument/2006/relationships/tags" Target="../tags/tag275.xml"/><Relationship Id="rId1" Type="http://schemas.openxmlformats.org/officeDocument/2006/relationships/tags" Target="../tags/tag274.xml"/><Relationship Id="rId6" Type="http://schemas.openxmlformats.org/officeDocument/2006/relationships/tags" Target="../tags/tag279.xml"/><Relationship Id="rId5" Type="http://schemas.openxmlformats.org/officeDocument/2006/relationships/tags" Target="../tags/tag278.xml"/><Relationship Id="rId10" Type="http://schemas.openxmlformats.org/officeDocument/2006/relationships/image" Target="file:///C:\Users\D69LXP2\Desktop\400px_tools/pic_temp/pic_sup.png" TargetMode="External"/><Relationship Id="rId4" Type="http://schemas.openxmlformats.org/officeDocument/2006/relationships/tags" Target="../tags/tag277.xml"/><Relationship Id="rId9"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953C7E11-5CA3-42E2-BB12-10E6957F8401}" type="datetimeFigureOut">
              <a:rPr lang="zh-CN" altLang="en-US" smtClean="0"/>
              <a:t>2020/9/29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7549683-7A1C-428F-A1AB-09A0BBD3CCFB}"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953C7E11-5CA3-42E2-BB12-10E6957F8401}" type="datetimeFigureOut">
              <a:rPr lang="zh-CN" altLang="en-US" smtClean="0"/>
              <a:t>2020/9/29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7549683-7A1C-428F-A1AB-09A0BBD3CCFB}"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953C7E11-5CA3-42E2-BB12-10E6957F8401}" type="datetimeFigureOut">
              <a:rPr lang="zh-CN" altLang="en-US" smtClean="0"/>
              <a:t>2020/9/29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7549683-7A1C-428F-A1AB-09A0BBD3CCFB}"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3_Custom Layout">
    <p:spTree>
      <p:nvGrpSpPr>
        <p:cNvPr id="1" name=""/>
        <p:cNvGrpSpPr/>
        <p:nvPr/>
      </p:nvGrpSpPr>
      <p:grpSpPr>
        <a:xfrm>
          <a:off x="0" y="0"/>
          <a:ext cx="0" cy="0"/>
          <a:chOff x="0" y="0"/>
          <a:chExt cx="0" cy="0"/>
        </a:xfrm>
      </p:grpSpPr>
      <p:sp>
        <p:nvSpPr>
          <p:cNvPr id="7" name="Text Placeholder 21"/>
          <p:cNvSpPr>
            <a:spLocks noGrp="1"/>
          </p:cNvSpPr>
          <p:nvPr>
            <p:ph type="body" sz="quarter" idx="13" hasCustomPrompt="1"/>
          </p:nvPr>
        </p:nvSpPr>
        <p:spPr>
          <a:xfrm>
            <a:off x="523240" y="450465"/>
            <a:ext cx="5951537" cy="1035223"/>
          </a:xfrm>
        </p:spPr>
        <p:txBody>
          <a:bodyPr anchor="ctr">
            <a:normAutofit/>
          </a:bodyPr>
          <a:lstStyle>
            <a:lvl1pPr marL="0" indent="0">
              <a:buNone/>
              <a:defRPr sz="4800">
                <a:latin typeface="微软雅黑 Light" panose="020B0502040204020203" charset="-122"/>
                <a:ea typeface="微软雅黑 Light" panose="020B0502040204020203" charset="-122"/>
              </a:defRPr>
            </a:lvl1pPr>
          </a:lstStyle>
          <a:p>
            <a:pPr lvl="0"/>
            <a:r>
              <a:rPr lang="en-US" dirty="0"/>
              <a:t>TITLE HERE</a:t>
            </a:r>
          </a:p>
        </p:txBody>
      </p:sp>
      <p:pic>
        <p:nvPicPr>
          <p:cNvPr id="10" name="图片 9"/>
          <p:cNvPicPr>
            <a:picLocks noChangeAspect="1"/>
          </p:cNvPicPr>
          <p:nvPr userDrawn="1"/>
        </p:nvPicPr>
        <p:blipFill>
          <a:blip r:embed="rId2" cstate="email"/>
          <a:stretch>
            <a:fillRect/>
          </a:stretch>
        </p:blipFill>
        <p:spPr>
          <a:xfrm>
            <a:off x="9999662" y="0"/>
            <a:ext cx="2192338" cy="775940"/>
          </a:xfrm>
          <a:prstGeom prst="rect">
            <a:avLst/>
          </a:prstGeom>
        </p:spPr>
      </p:pic>
    </p:spTree>
  </p:cSld>
  <p:clrMapOvr>
    <a:masterClrMapping/>
  </p:clrMapOvr>
  <p:transition spd="slow" advClick="0">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1_Custom Layout">
    <p:spTree>
      <p:nvGrpSpPr>
        <p:cNvPr id="1" name=""/>
        <p:cNvGrpSpPr/>
        <p:nvPr/>
      </p:nvGrpSpPr>
      <p:grpSpPr>
        <a:xfrm>
          <a:off x="0" y="0"/>
          <a:ext cx="0" cy="0"/>
          <a:chOff x="0" y="0"/>
          <a:chExt cx="0" cy="0"/>
        </a:xfrm>
      </p:grpSpPr>
      <p:sp>
        <p:nvSpPr>
          <p:cNvPr id="7" name="Picture Placeholder 7"/>
          <p:cNvSpPr>
            <a:spLocks noGrp="1"/>
          </p:cNvSpPr>
          <p:nvPr>
            <p:ph type="pic" sz="quarter" idx="10"/>
          </p:nvPr>
        </p:nvSpPr>
        <p:spPr>
          <a:xfrm>
            <a:off x="8205926" y="1816963"/>
            <a:ext cx="5616606" cy="3536272"/>
          </a:xfrm>
        </p:spPr>
        <p:txBody>
          <a:bodyPr>
            <a:normAutofit/>
          </a:bodyPr>
          <a:lstStyle>
            <a:lvl1pPr>
              <a:defRPr sz="800"/>
            </a:lvl1pPr>
          </a:lstStyle>
          <a:p>
            <a:endParaRPr lang="en-US"/>
          </a:p>
        </p:txBody>
      </p:sp>
      <p:sp>
        <p:nvSpPr>
          <p:cNvPr id="9" name="Text Placeholder 21"/>
          <p:cNvSpPr>
            <a:spLocks noGrp="1"/>
          </p:cNvSpPr>
          <p:nvPr>
            <p:ph type="body" sz="quarter" idx="13" hasCustomPrompt="1"/>
          </p:nvPr>
        </p:nvSpPr>
        <p:spPr>
          <a:xfrm>
            <a:off x="495300" y="282190"/>
            <a:ext cx="5951537" cy="1035223"/>
          </a:xfrm>
        </p:spPr>
        <p:txBody>
          <a:bodyPr anchor="ctr">
            <a:normAutofit/>
          </a:bodyPr>
          <a:lstStyle>
            <a:lvl1pPr marL="0" indent="0">
              <a:buNone/>
              <a:defRPr sz="4800">
                <a:latin typeface="微软雅黑 Light" panose="020B0502040204020203" charset="-122"/>
                <a:ea typeface="微软雅黑 Light" panose="020B0502040204020203" charset="-122"/>
              </a:defRPr>
            </a:lvl1pPr>
          </a:lstStyle>
          <a:p>
            <a:pPr lvl="0"/>
            <a:r>
              <a:rPr lang="en-US" dirty="0"/>
              <a:t>TITLE HERE</a:t>
            </a:r>
          </a:p>
        </p:txBody>
      </p:sp>
    </p:spTree>
  </p:cSld>
  <p:clrMapOvr>
    <a:masterClrMapping/>
  </p:clrMapOvr>
  <p:transition spd="slow" advClick="0">
    <p:push dir="u"/>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8_Custom Layout">
    <p:spTree>
      <p:nvGrpSpPr>
        <p:cNvPr id="1" name=""/>
        <p:cNvGrpSpPr/>
        <p:nvPr/>
      </p:nvGrpSpPr>
      <p:grpSpPr>
        <a:xfrm>
          <a:off x="0" y="0"/>
          <a:ext cx="0" cy="0"/>
          <a:chOff x="0" y="0"/>
          <a:chExt cx="0" cy="0"/>
        </a:xfrm>
      </p:grpSpPr>
      <p:sp>
        <p:nvSpPr>
          <p:cNvPr id="8" name="Picture Placeholder 7"/>
          <p:cNvSpPr>
            <a:spLocks noGrp="1"/>
          </p:cNvSpPr>
          <p:nvPr>
            <p:ph type="pic" sz="quarter" idx="10"/>
          </p:nvPr>
        </p:nvSpPr>
        <p:spPr>
          <a:xfrm>
            <a:off x="916675" y="4258101"/>
            <a:ext cx="10358650" cy="1760562"/>
          </a:xfrm>
        </p:spPr>
        <p:txBody>
          <a:bodyPr>
            <a:normAutofit/>
          </a:bodyPr>
          <a:lstStyle>
            <a:lvl1pPr>
              <a:defRPr sz="800"/>
            </a:lvl1pPr>
          </a:lstStyle>
          <a:p>
            <a:endParaRPr lang="en-US"/>
          </a:p>
        </p:txBody>
      </p:sp>
      <p:sp>
        <p:nvSpPr>
          <p:cNvPr id="10" name="Text Placeholder 21"/>
          <p:cNvSpPr>
            <a:spLocks noGrp="1"/>
          </p:cNvSpPr>
          <p:nvPr>
            <p:ph type="body" sz="quarter" idx="13" hasCustomPrompt="1"/>
          </p:nvPr>
        </p:nvSpPr>
        <p:spPr>
          <a:xfrm>
            <a:off x="495300" y="282190"/>
            <a:ext cx="5951537" cy="1035223"/>
          </a:xfrm>
        </p:spPr>
        <p:txBody>
          <a:bodyPr anchor="ctr">
            <a:normAutofit/>
          </a:bodyPr>
          <a:lstStyle>
            <a:lvl1pPr marL="0" indent="0">
              <a:buNone/>
              <a:defRPr sz="4800">
                <a:latin typeface="+mj-lt"/>
              </a:defRPr>
            </a:lvl1pPr>
          </a:lstStyle>
          <a:p>
            <a:pPr lvl="0"/>
            <a:r>
              <a:rPr lang="en-US" dirty="0"/>
              <a:t>TITLE HERE</a:t>
            </a:r>
          </a:p>
        </p:txBody>
      </p:sp>
    </p:spTree>
  </p:cSld>
  <p:clrMapOvr>
    <a:masterClrMapping/>
  </p:clrMapOvr>
  <p:transition spd="slow" advClick="0">
    <p:push dir="u"/>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0" y="0"/>
            <a:ext cx="12192000" cy="6858000"/>
          </a:xfrm>
        </p:spPr>
        <p:txBody>
          <a:bodyPr>
            <a:normAutofit/>
          </a:bodyPr>
          <a:lstStyle>
            <a:lvl1pPr>
              <a:defRPr sz="800"/>
            </a:lvl1pPr>
          </a:lstStyle>
          <a:p>
            <a:endParaRPr lang="en-US"/>
          </a:p>
        </p:txBody>
      </p:sp>
    </p:spTree>
  </p:cSld>
  <p:clrMapOvr>
    <a:masterClrMapping/>
  </p:clrMapOvr>
  <p:transition spd="slow" advClick="0">
    <p:push dir="u"/>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标题幻灯片">
    <p:bg>
      <p:bgPr>
        <a:solidFill>
          <a:schemeClr val="tx2"/>
        </a:solidFill>
        <a:effectLst/>
      </p:bgPr>
    </p:bg>
    <p:spTree>
      <p:nvGrpSpPr>
        <p:cNvPr id="1" name=""/>
        <p:cNvGrpSpPr/>
        <p:nvPr/>
      </p:nvGrpSpPr>
      <p:grpSpPr>
        <a:xfrm>
          <a:off x="0" y="0"/>
          <a:ext cx="0" cy="0"/>
          <a:chOff x="0" y="0"/>
          <a:chExt cx="0" cy="0"/>
        </a:xfrm>
      </p:grpSpPr>
      <p:pic>
        <p:nvPicPr>
          <p:cNvPr id="6" name="图片 5"/>
          <p:cNvPicPr/>
          <p:nvPr userDrawn="1">
            <p:custDataLst>
              <p:tags r:id="rId1"/>
            </p:custDataLst>
          </p:nvPr>
        </p:nvPicPr>
        <p:blipFill>
          <a:blip r:embed="rId8" r:link="rId9">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矩形 4"/>
          <p:cNvSpPr/>
          <p:nvPr userDrawn="1">
            <p:custDataLst>
              <p:tags r:id="rId2"/>
            </p:custDataLst>
          </p:nvPr>
        </p:nvSpPr>
        <p:spPr>
          <a:xfrm>
            <a:off x="1378972" y="1569796"/>
            <a:ext cx="9436780" cy="2718340"/>
          </a:xfrm>
          <a:prstGeom prst="rect">
            <a:avLst/>
          </a:prstGeom>
          <a:solidFill>
            <a:schemeClr val="bg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solidFill>
                <a:schemeClr val="lt1"/>
              </a:solidFill>
            </a:endParaRPr>
          </a:p>
        </p:txBody>
      </p:sp>
      <p:sp>
        <p:nvSpPr>
          <p:cNvPr id="16" name="日期占位符 15"/>
          <p:cNvSpPr>
            <a:spLocks noGrp="1"/>
          </p:cNvSpPr>
          <p:nvPr>
            <p:ph type="dt" sz="half" idx="10"/>
            <p:custDataLst>
              <p:tags r:id="rId3"/>
            </p:custDataLst>
          </p:nvPr>
        </p:nvSpPr>
        <p:spPr/>
        <p:txBody>
          <a:bodyPr wrap="square">
            <a:normAutofit/>
          </a:bodyPr>
          <a:lstStyle>
            <a:lvl1pPr>
              <a:defRPr>
                <a:solidFill>
                  <a:schemeClr val="lt1">
                    <a:tint val="75000"/>
                  </a:schemeClr>
                </a:solidFill>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2020/9/29</a:t>
            </a:fld>
            <a:endParaRPr lang="zh-CN" altLang="en-US"/>
          </a:p>
        </p:txBody>
      </p:sp>
      <p:sp>
        <p:nvSpPr>
          <p:cNvPr id="17" name="页脚占位符 16"/>
          <p:cNvSpPr>
            <a:spLocks noGrp="1"/>
          </p:cNvSpPr>
          <p:nvPr>
            <p:ph type="ftr" sz="quarter" idx="11"/>
            <p:custDataLst>
              <p:tags r:id="rId4"/>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endParaRPr lang="zh-CN" altLang="en-US" dirty="0"/>
          </a:p>
        </p:txBody>
      </p:sp>
      <p:sp>
        <p:nvSpPr>
          <p:cNvPr id="18" name="灯片编号占位符 17"/>
          <p:cNvSpPr>
            <a:spLocks noGrp="1"/>
          </p:cNvSpPr>
          <p:nvPr>
            <p:ph type="sldNum" sz="quarter" idx="12"/>
            <p:custDataLst>
              <p:tags r:id="rId5"/>
            </p:custDataLst>
          </p:nvPr>
        </p:nvSpPr>
        <p:spPr/>
        <p:txBody>
          <a:bodyPr wrap="square">
            <a:normAutofit/>
          </a:bodyPr>
          <a:lstStyle>
            <a:lvl1pPr>
              <a:defRPr>
                <a:solidFill>
                  <a:schemeClr val="lt1">
                    <a:tint val="75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dirty="0"/>
          </a:p>
        </p:txBody>
      </p:sp>
      <p:sp>
        <p:nvSpPr>
          <p:cNvPr id="2" name="标题 1"/>
          <p:cNvSpPr>
            <a:spLocks noGrp="1"/>
          </p:cNvSpPr>
          <p:nvPr>
            <p:ph type="ctrTitle" idx="13" hasCustomPrompt="1"/>
            <p:custDataLst>
              <p:tags r:id="rId6"/>
            </p:custDataLst>
          </p:nvPr>
        </p:nvSpPr>
        <p:spPr>
          <a:xfrm>
            <a:off x="2286000" y="1799274"/>
            <a:ext cx="7620000" cy="2268855"/>
          </a:xfrm>
        </p:spPr>
        <p:txBody>
          <a:bodyPr vert="horz" wrap="square" lIns="90170" tIns="46990" rIns="90170" bIns="46990" anchor="ctr" anchorCtr="0">
            <a:normAutofit/>
          </a:bodyPr>
          <a:lstStyle>
            <a:lvl1pPr marL="0" marR="0" indent="0" algn="ctr" defTabSz="914400" rtl="0" eaLnBrk="1" fontAlgn="auto" latinLnBrk="0" hangingPunct="1">
              <a:lnSpc>
                <a:spcPct val="120000"/>
              </a:lnSpc>
              <a:spcBef>
                <a:spcPct val="0"/>
              </a:spcBef>
              <a:spcAft>
                <a:spcPts val="0"/>
              </a:spcAft>
              <a:buClrTx/>
              <a:buSzPts val="6000"/>
              <a:buFont typeface="Arial" panose="020B0604020202020204" pitchFamily="34" charset="0"/>
              <a:buNone/>
              <a:defRPr sz="6600" b="0" spc="800">
                <a:solidFill>
                  <a:schemeClr val="tx1">
                    <a:lumMod val="85000"/>
                    <a:lumOff val="15000"/>
                  </a:schemeClr>
                </a:solidFill>
                <a:latin typeface="Arial" panose="020B0604020202020204" pitchFamily="34" charset="0"/>
                <a:ea typeface="黑体" panose="02010609060101010101" charset="-122"/>
              </a:defRPr>
            </a:lvl1pPr>
          </a:lstStyle>
          <a:p>
            <a:r>
              <a:rPr lang="zh-CN" altLang="en-US" dirty="0"/>
              <a:t>编辑标题</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chemeClr val="bg2"/>
        </a:solidFill>
        <a:effectLst/>
      </p:bgPr>
    </p:bg>
    <p:spTree>
      <p:nvGrpSpPr>
        <p:cNvPr id="1" name=""/>
        <p:cNvGrpSpPr/>
        <p:nvPr/>
      </p:nvGrpSpPr>
      <p:grpSpPr>
        <a:xfrm>
          <a:off x="0" y="0"/>
          <a:ext cx="0" cy="0"/>
          <a:chOff x="0" y="0"/>
          <a:chExt cx="0" cy="0"/>
        </a:xfrm>
      </p:grpSpPr>
      <p:pic>
        <p:nvPicPr>
          <p:cNvPr id="8" name="图片 7"/>
          <p:cNvPicPr/>
          <p:nvPr userDrawn="1">
            <p:custDataLst>
              <p:tags r:id="rId1"/>
            </p:custDataLst>
          </p:nvPr>
        </p:nvPicPr>
        <p:blipFill>
          <a:blip r:embed="rId9" r:link="rId1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矩形 6"/>
          <p:cNvSpPr/>
          <p:nvPr userDrawn="1">
            <p:custDataLst>
              <p:tags r:id="rId2"/>
            </p:custDataLst>
          </p:nvPr>
        </p:nvSpPr>
        <p:spPr>
          <a:xfrm>
            <a:off x="291636" y="0"/>
            <a:ext cx="11608728" cy="6858000"/>
          </a:xfrm>
          <a:prstGeom prst="rect">
            <a:avLst/>
          </a:prstGeom>
          <a:solidFill>
            <a:schemeClr val="bg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solidFill>
                <a:schemeClr val="lt1"/>
              </a:solidFill>
            </a:endParaRPr>
          </a:p>
        </p:txBody>
      </p:sp>
      <p:sp>
        <p:nvSpPr>
          <p:cNvPr id="2" name="标题 1"/>
          <p:cNvSpPr>
            <a:spLocks noGrp="1"/>
          </p:cNvSpPr>
          <p:nvPr>
            <p:ph type="title"/>
            <p:custDataLst>
              <p:tags r:id="rId3"/>
            </p:custDataLst>
          </p:nvPr>
        </p:nvSpPr>
        <p:spPr>
          <a:xfrm>
            <a:off x="669882" y="443234"/>
            <a:ext cx="10852237" cy="441964"/>
          </a:xfrm>
        </p:spPr>
        <p:txBody>
          <a:bodyPr vert="horz" wrap="square" lIns="90170" tIns="46990" rIns="90170" bIns="46990" rtlCol="0" anchor="ctr" anchorCtr="0">
            <a:normAutofit/>
          </a:bodyPr>
          <a:lstStyle>
            <a:lvl1pPr marL="0" marR="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p>
        </p:txBody>
      </p:sp>
      <p:sp>
        <p:nvSpPr>
          <p:cNvPr id="3" name="内容占位符 2"/>
          <p:cNvSpPr>
            <a:spLocks noGrp="1"/>
          </p:cNvSpPr>
          <p:nvPr>
            <p:ph idx="1"/>
            <p:custDataLst>
              <p:tags r:id="rId4"/>
            </p:custDataLst>
          </p:nvPr>
        </p:nvSpPr>
        <p:spPr>
          <a:xfrm>
            <a:off x="669882" y="952508"/>
            <a:ext cx="10852237" cy="5388907"/>
          </a:xfrm>
        </p:spPr>
        <p:txBody>
          <a:bodyPr vert="horz" wrap="square"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4" name="日期占位符 3"/>
          <p:cNvSpPr>
            <a:spLocks noGrp="1"/>
          </p:cNvSpPr>
          <p:nvPr>
            <p:ph type="dt" sz="half" idx="10"/>
            <p:custDataLst>
              <p:tags r:id="rId5"/>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2020/9/29</a:t>
            </a:fld>
            <a:endParaRPr lang="zh-CN" altLang="en-US"/>
          </a:p>
        </p:txBody>
      </p:sp>
      <p:sp>
        <p:nvSpPr>
          <p:cNvPr id="5" name="页脚占位符 4"/>
          <p:cNvSpPr>
            <a:spLocks noGrp="1"/>
          </p:cNvSpPr>
          <p:nvPr>
            <p:ph type="ftr" sz="quarter" idx="11"/>
            <p:custDataLst>
              <p:tags r:id="rId6"/>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endParaRPr lang="zh-CN" altLang="en-US"/>
          </a:p>
        </p:txBody>
      </p:sp>
      <p:sp>
        <p:nvSpPr>
          <p:cNvPr id="6" name="灯片编号占位符 5"/>
          <p:cNvSpPr>
            <a:spLocks noGrp="1"/>
          </p:cNvSpPr>
          <p:nvPr>
            <p:ph type="sldNum" sz="quarter" idx="12"/>
            <p:custDataLst>
              <p:tags r:id="rId7"/>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节标题">
    <p:bg>
      <p:bgPr>
        <a:solidFill>
          <a:schemeClr val="tx2"/>
        </a:solidFill>
        <a:effectLst/>
      </p:bgPr>
    </p:bg>
    <p:spTree>
      <p:nvGrpSpPr>
        <p:cNvPr id="1" name=""/>
        <p:cNvGrpSpPr/>
        <p:nvPr/>
      </p:nvGrpSpPr>
      <p:grpSpPr>
        <a:xfrm>
          <a:off x="0" y="0"/>
          <a:ext cx="0" cy="0"/>
          <a:chOff x="0" y="0"/>
          <a:chExt cx="0" cy="0"/>
        </a:xfrm>
      </p:grpSpPr>
      <p:pic>
        <p:nvPicPr>
          <p:cNvPr id="8" name="图片 7"/>
          <p:cNvPicPr/>
          <p:nvPr userDrawn="1">
            <p:custDataLst>
              <p:tags r:id="rId1"/>
            </p:custDataLst>
          </p:nvPr>
        </p:nvPicPr>
        <p:blipFill>
          <a:blip r:embed="rId8" r:link="rId9">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矩形 6"/>
          <p:cNvSpPr/>
          <p:nvPr userDrawn="1">
            <p:custDataLst>
              <p:tags r:id="rId2"/>
            </p:custDataLst>
          </p:nvPr>
        </p:nvSpPr>
        <p:spPr>
          <a:xfrm>
            <a:off x="0" y="953691"/>
            <a:ext cx="12192000" cy="4950618"/>
          </a:xfrm>
          <a:prstGeom prst="rect">
            <a:avLst/>
          </a:prstGeom>
          <a:solidFill>
            <a:schemeClr val="bg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solidFill>
                <a:schemeClr val="lt1"/>
              </a:solidFill>
            </a:endParaRPr>
          </a:p>
        </p:txBody>
      </p:sp>
      <p:sp>
        <p:nvSpPr>
          <p:cNvPr id="4" name="日期占位符 3"/>
          <p:cNvSpPr>
            <a:spLocks noGrp="1"/>
          </p:cNvSpPr>
          <p:nvPr>
            <p:ph type="dt" sz="half" idx="10"/>
            <p:custDataLst>
              <p:tags r:id="rId3"/>
            </p:custDataLst>
          </p:nvPr>
        </p:nvSpPr>
        <p:spPr/>
        <p:txBody>
          <a:bodyPr wrap="square">
            <a:normAutofit/>
          </a:bodyPr>
          <a:lstStyle>
            <a:lvl1pPr>
              <a:defRPr>
                <a:solidFill>
                  <a:schemeClr val="lt1">
                    <a:tint val="75000"/>
                  </a:schemeClr>
                </a:solidFill>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2020/9/29</a:t>
            </a:fld>
            <a:endParaRPr lang="zh-CN" altLang="en-US"/>
          </a:p>
        </p:txBody>
      </p:sp>
      <p:sp>
        <p:nvSpPr>
          <p:cNvPr id="5" name="页脚占位符 4"/>
          <p:cNvSpPr>
            <a:spLocks noGrp="1"/>
          </p:cNvSpPr>
          <p:nvPr>
            <p:ph type="ftr" sz="quarter" idx="11"/>
            <p:custDataLst>
              <p:tags r:id="rId4"/>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endParaRPr lang="zh-CN" altLang="en-US"/>
          </a:p>
        </p:txBody>
      </p:sp>
      <p:sp>
        <p:nvSpPr>
          <p:cNvPr id="6" name="灯片编号占位符 5"/>
          <p:cNvSpPr>
            <a:spLocks noGrp="1"/>
          </p:cNvSpPr>
          <p:nvPr>
            <p:ph type="sldNum" sz="quarter" idx="12"/>
            <p:custDataLst>
              <p:tags r:id="rId5"/>
            </p:custDataLst>
          </p:nvPr>
        </p:nvSpPr>
        <p:spPr/>
        <p:txBody>
          <a:bodyPr wrap="square">
            <a:normAutofit/>
          </a:bodyPr>
          <a:lstStyle>
            <a:lvl1pPr>
              <a:defRPr>
                <a:solidFill>
                  <a:schemeClr val="lt1">
                    <a:tint val="75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a:p>
        </p:txBody>
      </p:sp>
      <p:sp>
        <p:nvSpPr>
          <p:cNvPr id="2" name="标题 1"/>
          <p:cNvSpPr>
            <a:spLocks noGrp="1"/>
          </p:cNvSpPr>
          <p:nvPr>
            <p:ph type="ctrTitle" idx="13" hasCustomPrompt="1"/>
            <p:custDataLst>
              <p:tags r:id="rId6"/>
            </p:custDataLst>
          </p:nvPr>
        </p:nvSpPr>
        <p:spPr>
          <a:xfrm>
            <a:off x="3254375" y="3589972"/>
            <a:ext cx="5683250" cy="971550"/>
          </a:xfrm>
        </p:spPr>
        <p:txBody>
          <a:bodyPr vert="horz" wrap="square" lIns="90170" tIns="46990" rIns="90170" bIns="46990" anchor="ctr" anchorCtr="0">
            <a:normAutofit/>
          </a:bodyPr>
          <a:lstStyle>
            <a:lvl1pPr marL="0" marR="0" indent="0" algn="ctr" defTabSz="914400" rtl="0" eaLnBrk="1" fontAlgn="auto" latinLnBrk="0" hangingPunct="1">
              <a:lnSpc>
                <a:spcPct val="100000"/>
              </a:lnSpc>
              <a:spcBef>
                <a:spcPct val="0"/>
              </a:spcBef>
              <a:spcAft>
                <a:spcPts val="0"/>
              </a:spcAft>
              <a:buClrTx/>
              <a:buSzPts val="4800"/>
              <a:buFont typeface="Arial" panose="020B0604020202020204" pitchFamily="34" charset="0"/>
              <a:buNone/>
              <a:defRPr sz="4800" b="0" spc="500">
                <a:solidFill>
                  <a:schemeClr val="tx1">
                    <a:lumMod val="85000"/>
                    <a:lumOff val="15000"/>
                  </a:schemeClr>
                </a:solidFill>
                <a:latin typeface="Arial" panose="020B0604020202020204" pitchFamily="34" charset="0"/>
                <a:ea typeface="黑体" panose="02010609060101010101" charset="-122"/>
              </a:defRPr>
            </a:lvl1pPr>
          </a:lstStyle>
          <a:p>
            <a:r>
              <a:rPr lang="zh-CN" altLang="en-US" dirty="0"/>
              <a:t>编辑标题</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两栏内容">
    <p:bg>
      <p:bgPr>
        <a:solidFill>
          <a:schemeClr val="bg2"/>
        </a:solidFill>
        <a:effectLst/>
      </p:bgPr>
    </p:bg>
    <p:spTree>
      <p:nvGrpSpPr>
        <p:cNvPr id="1" name=""/>
        <p:cNvGrpSpPr/>
        <p:nvPr/>
      </p:nvGrpSpPr>
      <p:grpSpPr>
        <a:xfrm>
          <a:off x="0" y="0"/>
          <a:ext cx="0" cy="0"/>
          <a:chOff x="0" y="0"/>
          <a:chExt cx="0" cy="0"/>
        </a:xfrm>
      </p:grpSpPr>
      <p:pic>
        <p:nvPicPr>
          <p:cNvPr id="9" name="图片 8"/>
          <p:cNvPicPr/>
          <p:nvPr userDrawn="1">
            <p:custDataLst>
              <p:tags r:id="rId1"/>
            </p:custDataLst>
          </p:nvPr>
        </p:nvPicPr>
        <p:blipFill>
          <a:blip r:embed="rId10" r:link="rId11">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 name="矩形 7"/>
          <p:cNvSpPr/>
          <p:nvPr userDrawn="1">
            <p:custDataLst>
              <p:tags r:id="rId2"/>
            </p:custDataLst>
          </p:nvPr>
        </p:nvSpPr>
        <p:spPr>
          <a:xfrm>
            <a:off x="291636" y="0"/>
            <a:ext cx="11608728" cy="6858000"/>
          </a:xfrm>
          <a:prstGeom prst="rect">
            <a:avLst/>
          </a:prstGeom>
          <a:solidFill>
            <a:schemeClr val="bg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solidFill>
                <a:schemeClr val="lt1"/>
              </a:solidFill>
            </a:endParaRPr>
          </a:p>
        </p:txBody>
      </p:sp>
      <p:sp>
        <p:nvSpPr>
          <p:cNvPr id="2" name="标题 1"/>
          <p:cNvSpPr>
            <a:spLocks noGrp="1"/>
          </p:cNvSpPr>
          <p:nvPr>
            <p:ph type="title"/>
            <p:custDataLst>
              <p:tags r:id="rId3"/>
            </p:custDataLst>
          </p:nvPr>
        </p:nvSpPr>
        <p:spPr>
          <a:xfrm>
            <a:off x="669882" y="443234"/>
            <a:ext cx="10852237" cy="441964"/>
          </a:xfrm>
        </p:spPr>
        <p:txBody>
          <a:bodyPr vert="horz" wrap="square" lIns="90170" tIns="46990" rIns="90170" bIns="46990" rtlCol="0" anchor="ctr"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pitchFamily="34" charset="-122"/>
                <a:cs typeface="+mj-cs"/>
                <a:sym typeface="+mn-ea"/>
              </a:defRPr>
            </a:lvl1pPr>
          </a:lstStyle>
          <a:p>
            <a:pPr lvl="0"/>
            <a:r>
              <a:rPr>
                <a:sym typeface="+mn-ea"/>
              </a:rPr>
              <a:t>单击此处编辑母版标题样式</a:t>
            </a:r>
          </a:p>
        </p:txBody>
      </p:sp>
      <p:sp>
        <p:nvSpPr>
          <p:cNvPr id="3" name="内容占位符 2"/>
          <p:cNvSpPr>
            <a:spLocks noGrp="1"/>
          </p:cNvSpPr>
          <p:nvPr>
            <p:ph sz="half" idx="1"/>
            <p:custDataLst>
              <p:tags r:id="rId4"/>
            </p:custDataLst>
          </p:nvPr>
        </p:nvSpPr>
        <p:spPr>
          <a:xfrm>
            <a:off x="669930" y="952508"/>
            <a:ext cx="5283242" cy="5388907"/>
          </a:xfrm>
        </p:spPr>
        <p:txBody>
          <a:bodyPr vert="horz" wrap="square"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5pPr>
          </a:lstStyle>
          <a:p>
            <a:pPr lvl="0"/>
            <a:r>
              <a:rPr>
                <a:sym typeface="+mn-ea"/>
              </a:rPr>
              <a:t>单击此处编辑母版文本样式</a:t>
            </a:r>
          </a:p>
          <a:p>
            <a:pPr lvl="1"/>
            <a:r>
              <a:rPr>
                <a:sym typeface="+mn-ea"/>
              </a:rPr>
              <a:t>第二级</a:t>
            </a:r>
          </a:p>
          <a:p>
            <a:pPr lvl="2"/>
            <a:r>
              <a:rPr>
                <a:sym typeface="+mn-ea"/>
              </a:rPr>
              <a:t>第三级</a:t>
            </a:r>
          </a:p>
          <a:p>
            <a:pPr lvl="3"/>
            <a:r>
              <a:rPr>
                <a:sym typeface="+mn-ea"/>
              </a:rPr>
              <a:t>第四级</a:t>
            </a:r>
          </a:p>
          <a:p>
            <a:pPr lvl="4"/>
            <a:r>
              <a:rPr>
                <a:sym typeface="+mn-ea"/>
              </a:rPr>
              <a:t>第五级</a:t>
            </a:r>
          </a:p>
        </p:txBody>
      </p:sp>
      <p:sp>
        <p:nvSpPr>
          <p:cNvPr id="4" name="内容占位符 3"/>
          <p:cNvSpPr>
            <a:spLocks noGrp="1"/>
          </p:cNvSpPr>
          <p:nvPr>
            <p:ph sz="half" idx="2"/>
            <p:custDataLst>
              <p:tags r:id="rId5"/>
            </p:custDataLst>
          </p:nvPr>
        </p:nvSpPr>
        <p:spPr>
          <a:xfrm>
            <a:off x="6238877" y="952508"/>
            <a:ext cx="5283242" cy="5388907"/>
          </a:xfrm>
        </p:spPr>
        <p:txBody>
          <a:bodyPr wrap="square" lIns="90170" tIns="46990" rIns="90170" bIns="46990">
            <a:normAutofit/>
          </a:bodyPr>
          <a:lstStyle>
            <a:lvl1pPr eaLnBrk="1" fontAlgn="auto" latinLnBrk="0" hangingPunct="1">
              <a:defRPr sz="1600">
                <a:solidFill>
                  <a:schemeClr val="tx1"/>
                </a:solidFill>
                <a:latin typeface="Arial" panose="020B0604020202020204" pitchFamily="34" charset="0"/>
                <a:ea typeface="微软雅黑" panose="020B0503020204020204" pitchFamily="34" charset="-122"/>
              </a:defRPr>
            </a:lvl1pPr>
            <a:lvl2pPr eaLnBrk="1" fontAlgn="auto" latinLnBrk="0" hangingPunct="1">
              <a:defRPr sz="1600">
                <a:solidFill>
                  <a:schemeClr val="tx1"/>
                </a:solidFill>
                <a:latin typeface="Arial" panose="020B0604020202020204" pitchFamily="34" charset="0"/>
                <a:ea typeface="微软雅黑" panose="020B0503020204020204" pitchFamily="34" charset="-122"/>
              </a:defRPr>
            </a:lvl2pPr>
            <a:lvl3pPr eaLnBrk="1" fontAlgn="auto" latinLnBrk="0" hangingPunct="1">
              <a:defRPr sz="1600">
                <a:solidFill>
                  <a:schemeClr val="tx1"/>
                </a:solidFill>
                <a:latin typeface="Arial" panose="020B0604020202020204" pitchFamily="34" charset="0"/>
                <a:ea typeface="微软雅黑" panose="020B0503020204020204" pitchFamily="34" charset="-122"/>
              </a:defRPr>
            </a:lvl3pPr>
            <a:lvl4pPr eaLnBrk="1" fontAlgn="auto" latinLnBrk="0" hangingPunct="1">
              <a:defRPr sz="1600">
                <a:solidFill>
                  <a:schemeClr val="tx1"/>
                </a:solidFill>
                <a:latin typeface="Arial" panose="020B0604020202020204" pitchFamily="34" charset="0"/>
                <a:ea typeface="微软雅黑" panose="020B0503020204020204" pitchFamily="34" charset="-122"/>
              </a:defRPr>
            </a:lvl4pPr>
            <a:lvl5pPr eaLnBrk="1" fontAlgn="auto" latinLnBrk="0" hangingPunct="1">
              <a:defRPr sz="1600">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custDataLst>
              <p:tags r:id="rId6"/>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2020/9/29</a:t>
            </a:fld>
            <a:endParaRPr lang="zh-CN" altLang="en-US"/>
          </a:p>
        </p:txBody>
      </p:sp>
      <p:sp>
        <p:nvSpPr>
          <p:cNvPr id="6" name="页脚占位符 5"/>
          <p:cNvSpPr>
            <a:spLocks noGrp="1"/>
          </p:cNvSpPr>
          <p:nvPr>
            <p:ph type="ftr" sz="quarter" idx="11"/>
            <p:custDataLst>
              <p:tags r:id="rId7"/>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endParaRPr lang="zh-CN" altLang="en-US"/>
          </a:p>
        </p:txBody>
      </p:sp>
      <p:sp>
        <p:nvSpPr>
          <p:cNvPr id="7" name="灯片编号占位符 6"/>
          <p:cNvSpPr>
            <a:spLocks noGrp="1"/>
          </p:cNvSpPr>
          <p:nvPr>
            <p:ph type="sldNum" sz="quarter" idx="12"/>
            <p:custDataLst>
              <p:tags r:id="rId8"/>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953C7E11-5CA3-42E2-BB12-10E6957F8401}" type="datetimeFigureOut">
              <a:rPr lang="zh-CN" altLang="en-US" smtClean="0"/>
              <a:t>2020/9/29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7549683-7A1C-428F-A1AB-09A0BBD3CCFB}" type="slidenum">
              <a:rPr lang="zh-CN" altLang="en-US" smtClean="0"/>
              <a:t>‹#›</a:t>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比较">
    <p:bg>
      <p:bgPr>
        <a:solidFill>
          <a:schemeClr val="bg2"/>
        </a:solidFill>
        <a:effectLst/>
      </p:bgPr>
    </p:bg>
    <p:spTree>
      <p:nvGrpSpPr>
        <p:cNvPr id="1" name=""/>
        <p:cNvGrpSpPr/>
        <p:nvPr/>
      </p:nvGrpSpPr>
      <p:grpSpPr>
        <a:xfrm>
          <a:off x="0" y="0"/>
          <a:ext cx="0" cy="0"/>
          <a:chOff x="0" y="0"/>
          <a:chExt cx="0" cy="0"/>
        </a:xfrm>
      </p:grpSpPr>
      <p:pic>
        <p:nvPicPr>
          <p:cNvPr id="11" name="图片 10"/>
          <p:cNvPicPr/>
          <p:nvPr userDrawn="1">
            <p:custDataLst>
              <p:tags r:id="rId1"/>
            </p:custDataLst>
          </p:nvPr>
        </p:nvPicPr>
        <p:blipFill>
          <a:blip r:embed="rId12" r:link="rId1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0" name="矩形 9"/>
          <p:cNvSpPr/>
          <p:nvPr userDrawn="1">
            <p:custDataLst>
              <p:tags r:id="rId2"/>
            </p:custDataLst>
          </p:nvPr>
        </p:nvSpPr>
        <p:spPr>
          <a:xfrm>
            <a:off x="291636" y="0"/>
            <a:ext cx="11608728" cy="6858000"/>
          </a:xfrm>
          <a:prstGeom prst="rect">
            <a:avLst/>
          </a:prstGeom>
          <a:solidFill>
            <a:schemeClr val="bg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solidFill>
                <a:schemeClr val="lt1"/>
              </a:solidFill>
            </a:endParaRPr>
          </a:p>
        </p:txBody>
      </p:sp>
      <p:sp>
        <p:nvSpPr>
          <p:cNvPr id="2" name="标题 1"/>
          <p:cNvSpPr>
            <a:spLocks noGrp="1"/>
          </p:cNvSpPr>
          <p:nvPr>
            <p:ph type="title"/>
            <p:custDataLst>
              <p:tags r:id="rId3"/>
            </p:custDataLst>
          </p:nvPr>
        </p:nvSpPr>
        <p:spPr>
          <a:xfrm>
            <a:off x="669882" y="443234"/>
            <a:ext cx="10852237" cy="441964"/>
          </a:xfrm>
        </p:spPr>
        <p:txBody>
          <a:bodyPr vert="horz" wrap="square" lIns="90170" tIns="46990" rIns="90170" bIns="46990" rtlCol="0" anchor="ctr"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p>
        </p:txBody>
      </p:sp>
      <p:sp>
        <p:nvSpPr>
          <p:cNvPr id="3" name="文本占位符 2"/>
          <p:cNvSpPr>
            <a:spLocks noGrp="1"/>
          </p:cNvSpPr>
          <p:nvPr>
            <p:ph type="body" idx="1" hasCustomPrompt="1"/>
            <p:custDataLst>
              <p:tags r:id="rId4"/>
            </p:custDataLst>
          </p:nvPr>
        </p:nvSpPr>
        <p:spPr>
          <a:xfrm>
            <a:off x="669930" y="952508"/>
            <a:ext cx="5283242" cy="381003"/>
          </a:xfrm>
        </p:spPr>
        <p:txBody>
          <a:bodyPr wrap="square" lIns="90170" tIns="46990" rIns="90170" bIns="46990" anchor="ctr" anchorCtr="0">
            <a:normAutofit/>
          </a:bodyPr>
          <a:lstStyle>
            <a:lvl1pPr marL="0" indent="0" eaLnBrk="1" fontAlgn="auto" latinLnBrk="0" hangingPunct="1">
              <a:lnSpc>
                <a:spcPct val="100000"/>
              </a:lnSpc>
              <a:spcAft>
                <a:spcPts val="0"/>
              </a:spcAft>
              <a:buNone/>
              <a:defRPr sz="2000" b="0" u="none" strike="noStrike" kern="1200" cap="none" spc="200" normalizeH="0" baseline="0">
                <a:solidFill>
                  <a:schemeClr val="tx1"/>
                </a:solidFill>
                <a:uFillTx/>
                <a:latin typeface="Arial" panose="020B0604020202020204" pitchFamily="34" charset="0"/>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p:ph sz="half" idx="2"/>
            <p:custDataLst>
              <p:tags r:id="rId5"/>
            </p:custDataLst>
          </p:nvPr>
        </p:nvSpPr>
        <p:spPr>
          <a:xfrm>
            <a:off x="669925" y="1406525"/>
            <a:ext cx="5283200" cy="4934752"/>
          </a:xfrm>
        </p:spPr>
        <p:txBody>
          <a:bodyPr vert="horz" wrap="square"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5" name="文本占位符 4"/>
          <p:cNvSpPr>
            <a:spLocks noGrp="1"/>
          </p:cNvSpPr>
          <p:nvPr>
            <p:ph type="body" sz="quarter" idx="3" hasCustomPrompt="1"/>
            <p:custDataLst>
              <p:tags r:id="rId6"/>
            </p:custDataLst>
          </p:nvPr>
        </p:nvSpPr>
        <p:spPr>
          <a:xfrm>
            <a:off x="6235750" y="952508"/>
            <a:ext cx="5283242" cy="381003"/>
          </a:xfrm>
        </p:spPr>
        <p:txBody>
          <a:bodyPr vert="horz" wrap="square" lIns="90170" tIns="46990" rIns="90170" bIns="46990" rtlCol="0" anchor="ctr" anchorCtr="0">
            <a:norm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0" i="0" u="none" strike="noStrike" kern="1200" cap="none" spc="20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p>
        </p:txBody>
      </p:sp>
      <p:sp>
        <p:nvSpPr>
          <p:cNvPr id="6" name="内容占位符 5"/>
          <p:cNvSpPr>
            <a:spLocks noGrp="1"/>
          </p:cNvSpPr>
          <p:nvPr>
            <p:ph sz="quarter" idx="4"/>
            <p:custDataLst>
              <p:tags r:id="rId7"/>
            </p:custDataLst>
          </p:nvPr>
        </p:nvSpPr>
        <p:spPr>
          <a:xfrm>
            <a:off x="6235750" y="1406525"/>
            <a:ext cx="5283242" cy="4934752"/>
          </a:xfrm>
        </p:spPr>
        <p:txBody>
          <a:bodyPr vert="horz" wrap="square"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7" name="日期占位符 6"/>
          <p:cNvSpPr>
            <a:spLocks noGrp="1"/>
          </p:cNvSpPr>
          <p:nvPr>
            <p:ph type="dt" sz="half" idx="10"/>
            <p:custDataLst>
              <p:tags r:id="rId8"/>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2020/9/29</a:t>
            </a:fld>
            <a:endParaRPr lang="zh-CN" altLang="en-US"/>
          </a:p>
        </p:txBody>
      </p:sp>
      <p:sp>
        <p:nvSpPr>
          <p:cNvPr id="8" name="页脚占位符 7"/>
          <p:cNvSpPr>
            <a:spLocks noGrp="1"/>
          </p:cNvSpPr>
          <p:nvPr>
            <p:ph type="ftr" sz="quarter" idx="11"/>
            <p:custDataLst>
              <p:tags r:id="rId9"/>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endParaRPr lang="zh-CN" altLang="en-US"/>
          </a:p>
        </p:txBody>
      </p:sp>
      <p:sp>
        <p:nvSpPr>
          <p:cNvPr id="9" name="灯片编号占位符 8"/>
          <p:cNvSpPr>
            <a:spLocks noGrp="1"/>
          </p:cNvSpPr>
          <p:nvPr>
            <p:ph type="sldNum" sz="quarter" idx="12"/>
            <p:custDataLst>
              <p:tags r:id="rId10"/>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chemeClr val="bg2"/>
        </a:solidFill>
        <a:effectLst/>
      </p:bgPr>
    </p:bg>
    <p:spTree>
      <p:nvGrpSpPr>
        <p:cNvPr id="1" name=""/>
        <p:cNvGrpSpPr/>
        <p:nvPr/>
      </p:nvGrpSpPr>
      <p:grpSpPr>
        <a:xfrm>
          <a:off x="0" y="0"/>
          <a:ext cx="0" cy="0"/>
          <a:chOff x="0" y="0"/>
          <a:chExt cx="0" cy="0"/>
        </a:xfrm>
      </p:grpSpPr>
      <p:pic>
        <p:nvPicPr>
          <p:cNvPr id="8" name="图片 7"/>
          <p:cNvPicPr/>
          <p:nvPr userDrawn="1">
            <p:custDataLst>
              <p:tags r:id="rId1"/>
            </p:custDataLst>
          </p:nvPr>
        </p:nvPicPr>
        <p:blipFill>
          <a:blip r:embed="rId9" r:link="rId1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矩形 6"/>
          <p:cNvSpPr/>
          <p:nvPr userDrawn="1">
            <p:custDataLst>
              <p:tags r:id="rId2"/>
            </p:custDataLst>
          </p:nvPr>
        </p:nvSpPr>
        <p:spPr>
          <a:xfrm>
            <a:off x="0" y="0"/>
            <a:ext cx="12192000" cy="6858000"/>
          </a:xfrm>
          <a:prstGeom prst="rect">
            <a:avLst/>
          </a:prstGeom>
          <a:solidFill>
            <a:schemeClr val="dk1">
              <a:alpha val="40000"/>
            </a:schemeClr>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solidFill>
                <a:schemeClr val="lt1"/>
              </a:solidFill>
            </a:endParaRPr>
          </a:p>
        </p:txBody>
      </p:sp>
      <p:sp>
        <p:nvSpPr>
          <p:cNvPr id="6" name="矩形 5"/>
          <p:cNvSpPr/>
          <p:nvPr userDrawn="1">
            <p:custDataLst>
              <p:tags r:id="rId3"/>
            </p:custDataLst>
          </p:nvPr>
        </p:nvSpPr>
        <p:spPr>
          <a:xfrm>
            <a:off x="0" y="0"/>
            <a:ext cx="7866983" cy="6858000"/>
          </a:xfrm>
          <a:prstGeom prst="rect">
            <a:avLst/>
          </a:prstGeom>
          <a:solidFill>
            <a:schemeClr val="tx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solidFill>
                <a:schemeClr val="lt1"/>
              </a:solidFill>
            </a:endParaRPr>
          </a:p>
        </p:txBody>
      </p:sp>
      <p:sp>
        <p:nvSpPr>
          <p:cNvPr id="2" name="标题 1"/>
          <p:cNvSpPr>
            <a:spLocks noGrp="1"/>
          </p:cNvSpPr>
          <p:nvPr>
            <p:ph type="title"/>
            <p:custDataLst>
              <p:tags r:id="rId4"/>
            </p:custDataLst>
          </p:nvPr>
        </p:nvSpPr>
        <p:spPr/>
        <p:txBody>
          <a:bodyPr vert="horz" wrap="square" lIns="90170" tIns="46990" rIns="90170" bIns="46990" rtlCol="0" anchor="ctr"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pitchFamily="34" charset="-122"/>
                <a:cs typeface="+mj-cs"/>
                <a:sym typeface="+mn-ea"/>
              </a:defRPr>
            </a:lvl1pPr>
          </a:lstStyle>
          <a:p>
            <a:pPr lvl="0"/>
            <a:r>
              <a:rPr>
                <a:sym typeface="+mn-ea"/>
              </a:rPr>
              <a:t>单击此处编辑母版标题样式</a:t>
            </a:r>
          </a:p>
        </p:txBody>
      </p:sp>
      <p:sp>
        <p:nvSpPr>
          <p:cNvPr id="3" name="日期占位符 2"/>
          <p:cNvSpPr>
            <a:spLocks noGrp="1"/>
          </p:cNvSpPr>
          <p:nvPr>
            <p:ph type="dt" sz="half" idx="10"/>
            <p:custDataLst>
              <p:tags r:id="rId5"/>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2020/9/29</a:t>
            </a:fld>
            <a:endParaRPr lang="zh-CN" altLang="en-US"/>
          </a:p>
        </p:txBody>
      </p:sp>
      <p:sp>
        <p:nvSpPr>
          <p:cNvPr id="4" name="页脚占位符 3"/>
          <p:cNvSpPr>
            <a:spLocks noGrp="1"/>
          </p:cNvSpPr>
          <p:nvPr>
            <p:ph type="ftr" sz="quarter" idx="11"/>
            <p:custDataLst>
              <p:tags r:id="rId6"/>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endParaRPr lang="zh-CN" altLang="en-US"/>
          </a:p>
        </p:txBody>
      </p:sp>
      <p:sp>
        <p:nvSpPr>
          <p:cNvPr id="5" name="灯片编号占位符 4"/>
          <p:cNvSpPr>
            <a:spLocks noGrp="1"/>
          </p:cNvSpPr>
          <p:nvPr>
            <p:ph type="sldNum" sz="quarter" idx="12"/>
            <p:custDataLst>
              <p:tags r:id="rId7"/>
            </p:custDataLst>
          </p:nvPr>
        </p:nvSpPr>
        <p:spPr/>
        <p:txBody>
          <a:bodyPr wrap="square">
            <a:normAutofit/>
          </a:bodyPr>
          <a:lstStyle>
            <a:lvl1pPr>
              <a:defRPr>
                <a:solidFill>
                  <a:schemeClr val="lt1">
                    <a:tint val="75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2"/>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2020/9/29</a:t>
            </a:fld>
            <a:endParaRPr lang="zh-CN" altLang="en-US"/>
          </a:p>
        </p:txBody>
      </p:sp>
      <p:sp>
        <p:nvSpPr>
          <p:cNvPr id="3" name="页脚占位符 2"/>
          <p:cNvSpPr>
            <a:spLocks noGrp="1"/>
          </p:cNvSpPr>
          <p:nvPr>
            <p:ph type="ftr" sz="quarter" idx="11"/>
            <p:custDataLst>
              <p:tags r:id="rId2"/>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endParaRPr lang="zh-CN" altLang="en-US"/>
          </a:p>
        </p:txBody>
      </p:sp>
      <p:sp>
        <p:nvSpPr>
          <p:cNvPr id="4" name="灯片编号占位符 3"/>
          <p:cNvSpPr>
            <a:spLocks noGrp="1"/>
          </p:cNvSpPr>
          <p:nvPr>
            <p:ph type="sldNum" sz="quarter" idx="12"/>
            <p:custDataLst>
              <p:tags r:id="rId3"/>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图片与标题">
    <p:bg>
      <p:bgPr>
        <a:solidFill>
          <a:schemeClr val="bg2"/>
        </a:solidFill>
        <a:effectLst/>
      </p:bgPr>
    </p:bg>
    <p:spTree>
      <p:nvGrpSpPr>
        <p:cNvPr id="1" name=""/>
        <p:cNvGrpSpPr/>
        <p:nvPr/>
      </p:nvGrpSpPr>
      <p:grpSpPr>
        <a:xfrm>
          <a:off x="0" y="0"/>
          <a:ext cx="0" cy="0"/>
          <a:chOff x="0" y="0"/>
          <a:chExt cx="0" cy="0"/>
        </a:xfrm>
      </p:grpSpPr>
      <p:pic>
        <p:nvPicPr>
          <p:cNvPr id="9" name="图片 8"/>
          <p:cNvPicPr/>
          <p:nvPr userDrawn="1">
            <p:custDataLst>
              <p:tags r:id="rId1"/>
            </p:custDataLst>
          </p:nvPr>
        </p:nvPicPr>
        <p:blipFill>
          <a:blip r:embed="rId10" r:link="rId11">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 name="矩形 7"/>
          <p:cNvSpPr/>
          <p:nvPr userDrawn="1">
            <p:custDataLst>
              <p:tags r:id="rId2"/>
            </p:custDataLst>
          </p:nvPr>
        </p:nvSpPr>
        <p:spPr>
          <a:xfrm>
            <a:off x="291636" y="0"/>
            <a:ext cx="11608728" cy="6858000"/>
          </a:xfrm>
          <a:prstGeom prst="rect">
            <a:avLst/>
          </a:prstGeom>
          <a:solidFill>
            <a:schemeClr val="bg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solidFill>
                <a:schemeClr val="lt1"/>
              </a:solidFill>
            </a:endParaRPr>
          </a:p>
        </p:txBody>
      </p:sp>
      <p:sp>
        <p:nvSpPr>
          <p:cNvPr id="2" name="标题 1"/>
          <p:cNvSpPr>
            <a:spLocks noGrp="1"/>
          </p:cNvSpPr>
          <p:nvPr>
            <p:ph type="title"/>
            <p:custDataLst>
              <p:tags r:id="rId3"/>
            </p:custDataLst>
          </p:nvPr>
        </p:nvSpPr>
        <p:spPr>
          <a:xfrm>
            <a:off x="669930" y="443234"/>
            <a:ext cx="10852237" cy="441964"/>
          </a:xfrm>
        </p:spPr>
        <p:txBody>
          <a:bodyPr vert="horz" wrap="square" lIns="90170" tIns="46990" rIns="90170" bIns="46990" rtlCol="0" anchor="ctr"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p>
        </p:txBody>
      </p:sp>
      <p:sp>
        <p:nvSpPr>
          <p:cNvPr id="3" name="图片占位符 2"/>
          <p:cNvSpPr>
            <a:spLocks noGrp="1"/>
          </p:cNvSpPr>
          <p:nvPr>
            <p:ph type="pic" idx="1"/>
            <p:custDataLst>
              <p:tags r:id="rId4"/>
            </p:custDataLst>
          </p:nvPr>
        </p:nvSpPr>
        <p:spPr>
          <a:xfrm>
            <a:off x="669930" y="952508"/>
            <a:ext cx="5283242" cy="5388907"/>
          </a:xfrm>
        </p:spPr>
        <p:txBody>
          <a:bodyPr vert="horz" lIns="90170" tIns="46990" rIns="90170" bIns="46990"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solidFill>
                <a:uFillTx/>
                <a:latin typeface="微软雅黑" panose="020B0503020204020204" pitchFamily="34" charset="-122"/>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5"/>
            </p:custDataLst>
          </p:nvPr>
        </p:nvSpPr>
        <p:spPr>
          <a:xfrm>
            <a:off x="6238925" y="952508"/>
            <a:ext cx="5283242" cy="5388907"/>
          </a:xfrm>
        </p:spPr>
        <p:txBody>
          <a:bodyPr vert="horz" wrap="square"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1pPr>
          </a:lstStyle>
          <a:p>
            <a:pPr lvl="0"/>
            <a:r>
              <a:rPr>
                <a:sym typeface="+mn-ea"/>
              </a:rPr>
              <a:t>单击此处编辑母版文本样式</a:t>
            </a:r>
          </a:p>
        </p:txBody>
      </p:sp>
      <p:sp>
        <p:nvSpPr>
          <p:cNvPr id="5" name="日期占位符 4"/>
          <p:cNvSpPr>
            <a:spLocks noGrp="1"/>
          </p:cNvSpPr>
          <p:nvPr>
            <p:ph type="dt" sz="half" idx="10"/>
            <p:custDataLst>
              <p:tags r:id="rId6"/>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fld id="{9EFD9D74-47D9-4702-A33C-335B63B48DBF}" type="datetimeFigureOut">
              <a:rPr lang="zh-CN" altLang="en-US" smtClean="0"/>
              <a:t>2020/9/29</a:t>
            </a:fld>
            <a:endParaRPr lang="zh-CN" altLang="en-US" dirty="0"/>
          </a:p>
        </p:txBody>
      </p:sp>
      <p:sp>
        <p:nvSpPr>
          <p:cNvPr id="6" name="页脚占位符 5"/>
          <p:cNvSpPr>
            <a:spLocks noGrp="1"/>
          </p:cNvSpPr>
          <p:nvPr>
            <p:ph type="ftr" sz="quarter" idx="11"/>
            <p:custDataLst>
              <p:tags r:id="rId7"/>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endParaRPr lang="zh-CN" altLang="en-US" dirty="0"/>
          </a:p>
        </p:txBody>
      </p:sp>
      <p:sp>
        <p:nvSpPr>
          <p:cNvPr id="7" name="灯片编号占位符 6"/>
          <p:cNvSpPr>
            <a:spLocks noGrp="1"/>
          </p:cNvSpPr>
          <p:nvPr>
            <p:ph type="sldNum" sz="quarter" idx="12"/>
            <p:custDataLst>
              <p:tags r:id="rId8"/>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fld id="{FABC47A4-756D-490B-A52F-7D9E2C9FC05F}" type="slidenum">
              <a:rPr lang="zh-CN" altLang="en-US" smtClean="0"/>
              <a:t>‹#›</a:t>
            </a:fld>
            <a:endParaRPr lang="zh-CN" alt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竖排标题与文本">
    <p:bg>
      <p:bgPr>
        <a:solidFill>
          <a:schemeClr val="bg2"/>
        </a:solidFill>
        <a:effectLst/>
      </p:bgPr>
    </p:bg>
    <p:spTree>
      <p:nvGrpSpPr>
        <p:cNvPr id="1" name=""/>
        <p:cNvGrpSpPr/>
        <p:nvPr/>
      </p:nvGrpSpPr>
      <p:grpSpPr>
        <a:xfrm>
          <a:off x="0" y="0"/>
          <a:ext cx="0" cy="0"/>
          <a:chOff x="0" y="0"/>
          <a:chExt cx="0" cy="0"/>
        </a:xfrm>
      </p:grpSpPr>
      <p:pic>
        <p:nvPicPr>
          <p:cNvPr id="8" name="图片 7"/>
          <p:cNvPicPr/>
          <p:nvPr userDrawn="1">
            <p:custDataLst>
              <p:tags r:id="rId1"/>
            </p:custDataLst>
          </p:nvPr>
        </p:nvPicPr>
        <p:blipFill>
          <a:blip r:embed="rId9" r:link="rId1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矩形 6"/>
          <p:cNvSpPr/>
          <p:nvPr userDrawn="1">
            <p:custDataLst>
              <p:tags r:id="rId2"/>
            </p:custDataLst>
          </p:nvPr>
        </p:nvSpPr>
        <p:spPr>
          <a:xfrm>
            <a:off x="291636" y="0"/>
            <a:ext cx="11608728" cy="6858000"/>
          </a:xfrm>
          <a:prstGeom prst="rect">
            <a:avLst/>
          </a:prstGeom>
          <a:solidFill>
            <a:schemeClr val="bg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solidFill>
                <a:schemeClr val="lt1"/>
              </a:solidFill>
            </a:endParaRPr>
          </a:p>
        </p:txBody>
      </p:sp>
      <p:sp>
        <p:nvSpPr>
          <p:cNvPr id="2" name="竖排标题 1"/>
          <p:cNvSpPr>
            <a:spLocks noGrp="1"/>
          </p:cNvSpPr>
          <p:nvPr>
            <p:ph type="title" orient="vert"/>
            <p:custDataLst>
              <p:tags r:id="rId3"/>
            </p:custDataLst>
          </p:nvPr>
        </p:nvSpPr>
        <p:spPr>
          <a:xfrm>
            <a:off x="10571135" y="952508"/>
            <a:ext cx="950984" cy="5388907"/>
          </a:xfrm>
        </p:spPr>
        <p:txBody>
          <a:bodyPr vert="eaVert" wrap="square" lIns="90170" tIns="46990" rIns="90170" bIns="46990" rtlCol="0" anchor="ctr" anchorCtr="0">
            <a:normAutofit/>
          </a:bodyPr>
          <a:lstStyle>
            <a:lvl1pPr marL="0" marR="0" lvl="0" algn="l" defTabSz="914400" rtl="0" eaLnBrk="1" fontAlgn="auto" latinLnBrk="0" hangingPunct="1">
              <a:lnSpc>
                <a:spcPct val="100000"/>
              </a:lnSpc>
              <a:spcAft>
                <a:spcPts val="0"/>
              </a:spcAft>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pitchFamily="34" charset="-122"/>
                <a:cs typeface="+mj-cs"/>
                <a:sym typeface="+mn-ea"/>
              </a:defRPr>
            </a:lvl1pPr>
          </a:lstStyle>
          <a:p>
            <a:pPr lvl="0"/>
            <a:r>
              <a:rPr>
                <a:sym typeface="+mn-ea"/>
              </a:rPr>
              <a:t>单击此处编辑母版标题样式</a:t>
            </a:r>
          </a:p>
        </p:txBody>
      </p:sp>
      <p:sp>
        <p:nvSpPr>
          <p:cNvPr id="3" name="竖排文字占位符 2"/>
          <p:cNvSpPr>
            <a:spLocks noGrp="1"/>
          </p:cNvSpPr>
          <p:nvPr>
            <p:ph type="body" orient="vert" idx="1"/>
            <p:custDataLst>
              <p:tags r:id="rId4"/>
            </p:custDataLst>
          </p:nvPr>
        </p:nvSpPr>
        <p:spPr>
          <a:xfrm>
            <a:off x="669925" y="952500"/>
            <a:ext cx="9828101" cy="5388907"/>
          </a:xfrm>
        </p:spPr>
        <p:txBody>
          <a:bodyPr vert="eaVert" wrap="square">
            <a:normAutofit/>
          </a:bodyPr>
          <a:lstStyle>
            <a:lvl1pPr indent="0" eaLnBrk="1" fontAlgn="auto" latinLnBrk="0" hangingPunct="1">
              <a:defRPr>
                <a:solidFill>
                  <a:schemeClr val="tx1"/>
                </a:solidFill>
                <a:latin typeface="Arial" panose="020B0604020202020204" pitchFamily="34" charset="0"/>
                <a:ea typeface="微软雅黑" panose="020B0503020204020204" pitchFamily="34" charset="-122"/>
              </a:defRPr>
            </a:lvl1pPr>
            <a:lvl2pPr indent="0" eaLnBrk="1" fontAlgn="auto" latinLnBrk="0" hangingPunct="1">
              <a:defRPr>
                <a:solidFill>
                  <a:schemeClr val="tx1"/>
                </a:solidFill>
                <a:latin typeface="Arial" panose="020B0604020202020204" pitchFamily="34" charset="0"/>
                <a:ea typeface="微软雅黑" panose="020B0503020204020204" pitchFamily="34" charset="-122"/>
              </a:defRPr>
            </a:lvl2pPr>
            <a:lvl3pPr indent="0" eaLnBrk="1" fontAlgn="auto" latinLnBrk="0" hangingPunct="1">
              <a:defRPr>
                <a:solidFill>
                  <a:schemeClr val="tx1"/>
                </a:solidFill>
                <a:latin typeface="Arial" panose="020B0604020202020204" pitchFamily="34" charset="0"/>
                <a:ea typeface="微软雅黑" panose="020B0503020204020204" pitchFamily="34" charset="-122"/>
              </a:defRPr>
            </a:lvl3pPr>
            <a:lvl4pPr indent="0" eaLnBrk="1" fontAlgn="auto" latinLnBrk="0" hangingPunct="1">
              <a:defRPr>
                <a:solidFill>
                  <a:schemeClr val="tx1"/>
                </a:solidFill>
                <a:latin typeface="Arial" panose="020B0604020202020204" pitchFamily="34" charset="0"/>
                <a:ea typeface="微软雅黑" panose="020B0503020204020204" pitchFamily="34" charset="-122"/>
              </a:defRPr>
            </a:lvl4pPr>
            <a:lvl5pPr indent="0" eaLnBrk="1" fontAlgn="auto" latinLnBrk="0" hangingPunct="1">
              <a:defRPr>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custDataLst>
              <p:tags r:id="rId5"/>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2020/9/29</a:t>
            </a:fld>
            <a:endParaRPr lang="zh-CN" altLang="en-US"/>
          </a:p>
        </p:txBody>
      </p:sp>
      <p:sp>
        <p:nvSpPr>
          <p:cNvPr id="5" name="页脚占位符 4"/>
          <p:cNvSpPr>
            <a:spLocks noGrp="1"/>
          </p:cNvSpPr>
          <p:nvPr>
            <p:ph type="ftr" sz="quarter" idx="11"/>
            <p:custDataLst>
              <p:tags r:id="rId6"/>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endParaRPr lang="zh-CN" altLang="en-US"/>
          </a:p>
        </p:txBody>
      </p:sp>
      <p:sp>
        <p:nvSpPr>
          <p:cNvPr id="6" name="灯片编号占位符 5"/>
          <p:cNvSpPr>
            <a:spLocks noGrp="1"/>
          </p:cNvSpPr>
          <p:nvPr>
            <p:ph type="sldNum" sz="quarter" idx="12"/>
            <p:custDataLst>
              <p:tags r:id="rId7"/>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内容">
    <p:bg>
      <p:bgPr>
        <a:solidFill>
          <a:schemeClr val="bg2"/>
        </a:solidFill>
        <a:effectLst/>
      </p:bgPr>
    </p:bg>
    <p:spTree>
      <p:nvGrpSpPr>
        <p:cNvPr id="1" name=""/>
        <p:cNvGrpSpPr/>
        <p:nvPr/>
      </p:nvGrpSpPr>
      <p:grpSpPr>
        <a:xfrm>
          <a:off x="0" y="0"/>
          <a:ext cx="0" cy="0"/>
          <a:chOff x="0" y="0"/>
          <a:chExt cx="0" cy="0"/>
        </a:xfrm>
      </p:grpSpPr>
      <p:pic>
        <p:nvPicPr>
          <p:cNvPr id="8" name="图片 7"/>
          <p:cNvPicPr/>
          <p:nvPr userDrawn="1">
            <p:custDataLst>
              <p:tags r:id="rId1"/>
            </p:custDataLst>
          </p:nvPr>
        </p:nvPicPr>
        <p:blipFill>
          <a:blip r:embed="rId8" r:link="rId9">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矩形 5"/>
          <p:cNvSpPr/>
          <p:nvPr userDrawn="1">
            <p:custDataLst>
              <p:tags r:id="rId2"/>
            </p:custDataLst>
          </p:nvPr>
        </p:nvSpPr>
        <p:spPr>
          <a:xfrm>
            <a:off x="291636" y="0"/>
            <a:ext cx="11608728" cy="6858000"/>
          </a:xfrm>
          <a:prstGeom prst="rect">
            <a:avLst/>
          </a:prstGeom>
          <a:solidFill>
            <a:schemeClr val="bg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solidFill>
                <a:schemeClr val="lt1"/>
              </a:solidFill>
            </a:endParaRPr>
          </a:p>
        </p:txBody>
      </p:sp>
      <p:sp>
        <p:nvSpPr>
          <p:cNvPr id="3" name="日期占位符 2"/>
          <p:cNvSpPr>
            <a:spLocks noGrp="1"/>
          </p:cNvSpPr>
          <p:nvPr>
            <p:ph type="dt" sz="half" idx="10"/>
            <p:custDataLst>
              <p:tags r:id="rId3"/>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2020/9/29</a:t>
            </a:fld>
            <a:endParaRPr lang="zh-CN" altLang="en-US"/>
          </a:p>
        </p:txBody>
      </p:sp>
      <p:sp>
        <p:nvSpPr>
          <p:cNvPr id="4" name="页脚占位符 3"/>
          <p:cNvSpPr>
            <a:spLocks noGrp="1"/>
          </p:cNvSpPr>
          <p:nvPr>
            <p:ph type="ftr" sz="quarter" idx="11"/>
            <p:custDataLst>
              <p:tags r:id="rId4"/>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endParaRPr lang="zh-CN" altLang="en-US"/>
          </a:p>
        </p:txBody>
      </p:sp>
      <p:sp>
        <p:nvSpPr>
          <p:cNvPr id="5" name="灯片编号占位符 4"/>
          <p:cNvSpPr>
            <a:spLocks noGrp="1"/>
          </p:cNvSpPr>
          <p:nvPr>
            <p:ph type="sldNum" sz="quarter" idx="12"/>
            <p:custDataLst>
              <p:tags r:id="rId5"/>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a:p>
        </p:txBody>
      </p:sp>
      <p:sp>
        <p:nvSpPr>
          <p:cNvPr id="7" name="内容占位符 6"/>
          <p:cNvSpPr>
            <a:spLocks noGrp="1"/>
          </p:cNvSpPr>
          <p:nvPr>
            <p:ph sz="quarter" idx="13"/>
            <p:custDataLst>
              <p:tags r:id="rId6"/>
            </p:custDataLst>
          </p:nvPr>
        </p:nvSpPr>
        <p:spPr>
          <a:xfrm>
            <a:off x="669930" y="952508"/>
            <a:ext cx="10852237" cy="5388907"/>
          </a:xfrm>
        </p:spPr>
        <p:txBody>
          <a:bodyPr wrap="square">
            <a:normAutofit/>
          </a:bodyPr>
          <a:lstStyle>
            <a:lvl1pPr>
              <a:defRPr>
                <a:solidFill>
                  <a:schemeClr val="tx1"/>
                </a:solidFill>
                <a:latin typeface="Arial" panose="020B0604020202020204" pitchFamily="34" charset="0"/>
                <a:ea typeface="微软雅黑" panose="020B0503020204020204" pitchFamily="34" charset="-122"/>
              </a:defRPr>
            </a:lvl1pPr>
            <a:lvl2pPr>
              <a:defRPr>
                <a:solidFill>
                  <a:schemeClr val="tx1"/>
                </a:solidFill>
                <a:latin typeface="Arial" panose="020B0604020202020204" pitchFamily="34" charset="0"/>
                <a:ea typeface="微软雅黑" panose="020B0503020204020204" pitchFamily="34" charset="-122"/>
              </a:defRPr>
            </a:lvl2pPr>
            <a:lvl3pPr>
              <a:defRPr>
                <a:solidFill>
                  <a:schemeClr val="tx1"/>
                </a:solidFill>
                <a:latin typeface="Arial" panose="020B0604020202020204" pitchFamily="34" charset="0"/>
                <a:ea typeface="微软雅黑" panose="020B0503020204020204" pitchFamily="34" charset="-122"/>
              </a:defRPr>
            </a:lvl3pPr>
            <a:lvl4pPr>
              <a:defRPr>
                <a:solidFill>
                  <a:schemeClr val="tx1"/>
                </a:solidFill>
                <a:latin typeface="Arial" panose="020B0604020202020204" pitchFamily="34" charset="0"/>
                <a:ea typeface="微软雅黑" panose="020B0503020204020204" pitchFamily="34" charset="-122"/>
              </a:defRPr>
            </a:lvl4pPr>
            <a:lvl5pPr>
              <a:defRPr>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末尾幻灯片">
    <p:bg>
      <p:bgPr>
        <a:solidFill>
          <a:schemeClr val="tx2"/>
        </a:solidFill>
        <a:effectLst/>
      </p:bgPr>
    </p:bg>
    <p:spTree>
      <p:nvGrpSpPr>
        <p:cNvPr id="1" name=""/>
        <p:cNvGrpSpPr/>
        <p:nvPr/>
      </p:nvGrpSpPr>
      <p:grpSpPr>
        <a:xfrm>
          <a:off x="0" y="0"/>
          <a:ext cx="0" cy="0"/>
          <a:chOff x="0" y="0"/>
          <a:chExt cx="0" cy="0"/>
        </a:xfrm>
      </p:grpSpPr>
      <p:pic>
        <p:nvPicPr>
          <p:cNvPr id="7" name="图片 6"/>
          <p:cNvPicPr/>
          <p:nvPr userDrawn="1">
            <p:custDataLst>
              <p:tags r:id="rId1"/>
            </p:custDataLst>
          </p:nvPr>
        </p:nvPicPr>
        <p:blipFill>
          <a:blip r:embed="rId9" r:link="rId1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矩形 5"/>
          <p:cNvSpPr/>
          <p:nvPr userDrawn="1">
            <p:custDataLst>
              <p:tags r:id="rId2"/>
            </p:custDataLst>
          </p:nvPr>
        </p:nvSpPr>
        <p:spPr>
          <a:xfrm>
            <a:off x="1378972" y="1569796"/>
            <a:ext cx="9436780" cy="2718340"/>
          </a:xfrm>
          <a:prstGeom prst="rect">
            <a:avLst/>
          </a:prstGeom>
          <a:solidFill>
            <a:schemeClr val="bg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solidFill>
                <a:schemeClr val="lt1"/>
              </a:solidFill>
            </a:endParaRPr>
          </a:p>
        </p:txBody>
      </p:sp>
      <p:sp>
        <p:nvSpPr>
          <p:cNvPr id="3" name="日期占位符 2"/>
          <p:cNvSpPr>
            <a:spLocks noGrp="1"/>
          </p:cNvSpPr>
          <p:nvPr>
            <p:ph type="dt" sz="half" idx="10"/>
            <p:custDataLst>
              <p:tags r:id="rId3"/>
            </p:custDataLst>
          </p:nvPr>
        </p:nvSpPr>
        <p:spPr/>
        <p:txBody>
          <a:bodyPr wrap="square">
            <a:normAutofit/>
          </a:bodyPr>
          <a:lstStyle>
            <a:lvl1pPr>
              <a:defRPr>
                <a:solidFill>
                  <a:schemeClr val="lt1">
                    <a:tint val="75000"/>
                  </a:schemeClr>
                </a:solidFill>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2020/9/29</a:t>
            </a:fld>
            <a:endParaRPr lang="zh-CN" altLang="en-US"/>
          </a:p>
        </p:txBody>
      </p:sp>
      <p:sp>
        <p:nvSpPr>
          <p:cNvPr id="4" name="页脚占位符 3"/>
          <p:cNvSpPr>
            <a:spLocks noGrp="1"/>
          </p:cNvSpPr>
          <p:nvPr>
            <p:ph type="ftr" sz="quarter" idx="11"/>
            <p:custDataLst>
              <p:tags r:id="rId4"/>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endParaRPr lang="zh-CN" altLang="en-US"/>
          </a:p>
        </p:txBody>
      </p:sp>
      <p:sp>
        <p:nvSpPr>
          <p:cNvPr id="5" name="灯片编号占位符 4"/>
          <p:cNvSpPr>
            <a:spLocks noGrp="1"/>
          </p:cNvSpPr>
          <p:nvPr>
            <p:ph type="sldNum" sz="quarter" idx="12"/>
            <p:custDataLst>
              <p:tags r:id="rId5"/>
            </p:custDataLst>
          </p:nvPr>
        </p:nvSpPr>
        <p:spPr/>
        <p:txBody>
          <a:bodyPr wrap="square">
            <a:normAutofit/>
          </a:bodyPr>
          <a:lstStyle>
            <a:lvl1pPr>
              <a:defRPr>
                <a:solidFill>
                  <a:schemeClr val="lt1">
                    <a:tint val="75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a:p>
        </p:txBody>
      </p:sp>
      <p:sp>
        <p:nvSpPr>
          <p:cNvPr id="8" name="文本占位符 7"/>
          <p:cNvSpPr>
            <a:spLocks noGrp="1"/>
          </p:cNvSpPr>
          <p:nvPr>
            <p:ph type="body" idx="14" hasCustomPrompt="1"/>
            <p:custDataLst>
              <p:tags r:id="rId6"/>
            </p:custDataLst>
          </p:nvPr>
        </p:nvSpPr>
        <p:spPr>
          <a:xfrm>
            <a:off x="4323080" y="3533140"/>
            <a:ext cx="3545840" cy="470535"/>
          </a:xfrm>
        </p:spPr>
        <p:txBody>
          <a:bodyPr vert="horz" wrap="square" lIns="90170" tIns="46990" rIns="90170" bIns="46990" anchor="t" anchorCtr="0">
            <a:normAutofit/>
          </a:bodyPr>
          <a:lstStyle>
            <a:lvl1pPr marL="0" marR="0" indent="0" algn="ctr" rtl="0" eaLnBrk="1" fontAlgn="auto">
              <a:lnSpc>
                <a:spcPct val="100000"/>
              </a:lnSpc>
              <a:spcBef>
                <a:spcPts val="0"/>
              </a:spcBef>
              <a:spcAft>
                <a:spcPts val="0"/>
              </a:spcAft>
              <a:buClrTx/>
              <a:buSzPts val="2000"/>
              <a:buFont typeface="Arial" panose="020B0604020202020204" pitchFamily="34" charset="0"/>
              <a:buNone/>
              <a:defRPr sz="2000" b="0" spc="300">
                <a:solidFill>
                  <a:schemeClr val="tx1">
                    <a:lumMod val="85000"/>
                    <a:lumOff val="15000"/>
                  </a:schemeClr>
                </a:solidFill>
                <a:latin typeface="Arial" panose="020B0604020202020204" pitchFamily="34" charset="0"/>
                <a:ea typeface="微软雅黑" panose="020B0503020204020204" pitchFamily="34" charset="-122"/>
              </a:defRPr>
            </a:lvl1pPr>
          </a:lstStyle>
          <a:p>
            <a:pPr marL="228600" lvl="0" indent="-228600" algn="l" defTabSz="914400" rtl="0" eaLnBrk="1" fontAlgn="auto" latinLnBrk="0" hangingPunct="1">
              <a:lnSpc>
                <a:spcPct val="130000"/>
              </a:lnSpc>
              <a:spcBef>
                <a:spcPts val="0"/>
              </a:spcBef>
              <a:spcAft>
                <a:spcPts val="1000"/>
              </a:spcAft>
              <a:buClr>
                <a:schemeClr val="tx1">
                  <a:lumMod val="65000"/>
                  <a:lumOff val="35000"/>
                </a:schemeClr>
              </a:buClr>
              <a:buSzPts val="2000"/>
              <a:buFont typeface="Arial" panose="020B0604020202020204" pitchFamily="34" charset="0"/>
              <a:buNone/>
            </a:pPr>
            <a:r>
              <a:rPr lang="zh-CN" altLang="en-US"/>
              <a:t>单击此处编辑副标题</a:t>
            </a:r>
          </a:p>
        </p:txBody>
      </p:sp>
      <p:sp>
        <p:nvSpPr>
          <p:cNvPr id="2" name="标题 1"/>
          <p:cNvSpPr>
            <a:spLocks noGrp="1"/>
          </p:cNvSpPr>
          <p:nvPr>
            <p:ph type="title" idx="13" hasCustomPrompt="1"/>
            <p:custDataLst>
              <p:tags r:id="rId7"/>
            </p:custDataLst>
          </p:nvPr>
        </p:nvSpPr>
        <p:spPr>
          <a:xfrm>
            <a:off x="3201035" y="1863725"/>
            <a:ext cx="5789930" cy="1398905"/>
          </a:xfrm>
        </p:spPr>
        <p:txBody>
          <a:bodyPr vert="horz" wrap="square" lIns="90170" tIns="46990" rIns="90170" bIns="46990" anchor="b" anchorCtr="0">
            <a:normAutofit/>
          </a:bodyPr>
          <a:lstStyle>
            <a:lvl1pPr marL="0" marR="0" indent="0" algn="dist" defTabSz="914400" rtl="0" eaLnBrk="1" fontAlgn="auto" latinLnBrk="0" hangingPunct="1">
              <a:lnSpc>
                <a:spcPct val="100000"/>
              </a:lnSpc>
              <a:spcBef>
                <a:spcPct val="0"/>
              </a:spcBef>
              <a:spcAft>
                <a:spcPts val="0"/>
              </a:spcAft>
              <a:buClrTx/>
              <a:buSzPts val="8000"/>
              <a:buNone/>
              <a:defRPr sz="8000" b="0" spc="1000">
                <a:solidFill>
                  <a:schemeClr val="tx1">
                    <a:lumMod val="85000"/>
                    <a:lumOff val="15000"/>
                  </a:schemeClr>
                </a:solidFill>
                <a:latin typeface="Arial" panose="020B0604020202020204" pitchFamily="34" charset="0"/>
                <a:ea typeface="黑体" panose="02010609060101010101" charset="-122"/>
              </a:defRPr>
            </a:lvl1pPr>
          </a:lstStyle>
          <a:p>
            <a:r>
              <a:rPr lang="zh-CN" altLang="en-US" dirty="0"/>
              <a:t>编辑标题</a:t>
            </a: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通用">
    <p:bg>
      <p:bgPr>
        <a:solidFill>
          <a:schemeClr val="bg2"/>
        </a:solidFill>
        <a:effectLst/>
      </p:bgPr>
    </p:bg>
    <p:spTree>
      <p:nvGrpSpPr>
        <p:cNvPr id="1" name=""/>
        <p:cNvGrpSpPr/>
        <p:nvPr/>
      </p:nvGrpSpPr>
      <p:grpSpPr>
        <a:xfrm>
          <a:off x="0" y="0"/>
          <a:ext cx="0" cy="0"/>
          <a:chOff x="0" y="0"/>
          <a:chExt cx="0" cy="0"/>
        </a:xfrm>
      </p:grpSpPr>
      <p:pic>
        <p:nvPicPr>
          <p:cNvPr id="7" name="图片 6"/>
          <p:cNvPicPr/>
          <p:nvPr userDrawn="1">
            <p:custDataLst>
              <p:tags r:id="rId1"/>
            </p:custDataLst>
          </p:nvPr>
        </p:nvPicPr>
        <p:blipFill>
          <a:blip r:embed="rId8" r:link="rId9">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矩形 5"/>
          <p:cNvSpPr/>
          <p:nvPr userDrawn="1">
            <p:custDataLst>
              <p:tags r:id="rId2"/>
            </p:custDataLst>
          </p:nvPr>
        </p:nvSpPr>
        <p:spPr>
          <a:xfrm>
            <a:off x="291636" y="0"/>
            <a:ext cx="11608728" cy="6858000"/>
          </a:xfrm>
          <a:prstGeom prst="rect">
            <a:avLst/>
          </a:prstGeom>
          <a:solidFill>
            <a:schemeClr val="bg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solidFill>
                <a:schemeClr val="lt1"/>
              </a:solidFill>
            </a:endParaRPr>
          </a:p>
        </p:txBody>
      </p:sp>
      <p:sp>
        <p:nvSpPr>
          <p:cNvPr id="2" name="标题 1"/>
          <p:cNvSpPr>
            <a:spLocks noGrp="1"/>
          </p:cNvSpPr>
          <p:nvPr>
            <p:ph type="title"/>
            <p:custDataLst>
              <p:tags r:id="rId3"/>
            </p:custDataLst>
          </p:nvPr>
        </p:nvSpPr>
        <p:spPr/>
        <p:txBody>
          <a:bodyPr wrap="square">
            <a:normAutofit/>
          </a:bodyPr>
          <a:lstStyle>
            <a:lvl1pPr>
              <a:defRPr baseline="0">
                <a:solidFill>
                  <a:schemeClr val="tx1"/>
                </a:solidFill>
                <a:latin typeface="Arial" panose="020B0604020202020204" pitchFamily="34" charset="0"/>
                <a:ea typeface="微软雅黑" panose="020B0503020204020204" pitchFamily="34" charset="-122"/>
              </a:defRPr>
            </a:lvl1pPr>
          </a:lstStyle>
          <a:p>
            <a:r>
              <a:rPr lang="zh-CN" altLang="en-US" dirty="0"/>
              <a:t>单击此处编辑母版标题样式</a:t>
            </a:r>
          </a:p>
        </p:txBody>
      </p:sp>
      <p:sp>
        <p:nvSpPr>
          <p:cNvPr id="3" name="日期占位符 2"/>
          <p:cNvSpPr>
            <a:spLocks noGrp="1"/>
          </p:cNvSpPr>
          <p:nvPr>
            <p:ph type="dt" sz="half" idx="10"/>
            <p:custDataLst>
              <p:tags r:id="rId4"/>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2020/9/29</a:t>
            </a:fld>
            <a:endParaRPr lang="zh-CN" altLang="en-US"/>
          </a:p>
        </p:txBody>
      </p:sp>
      <p:sp>
        <p:nvSpPr>
          <p:cNvPr id="4" name="页脚占位符 3"/>
          <p:cNvSpPr>
            <a:spLocks noGrp="1"/>
          </p:cNvSpPr>
          <p:nvPr>
            <p:ph type="ftr" sz="quarter" idx="11"/>
            <p:custDataLst>
              <p:tags r:id="rId5"/>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endParaRPr lang="zh-CN" altLang="en-US" dirty="0"/>
          </a:p>
        </p:txBody>
      </p:sp>
      <p:sp>
        <p:nvSpPr>
          <p:cNvPr id="5" name="灯片编号占位符 4"/>
          <p:cNvSpPr>
            <a:spLocks noGrp="1"/>
          </p:cNvSpPr>
          <p:nvPr>
            <p:ph type="sldNum" sz="quarter" idx="12"/>
            <p:custDataLst>
              <p:tags r:id="rId6"/>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dirty="0"/>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相框">
    <p:bg>
      <p:bgPr>
        <a:solidFill>
          <a:schemeClr val="bg2"/>
        </a:solidFill>
        <a:effectLst/>
      </p:bgPr>
    </p:bg>
    <p:spTree>
      <p:nvGrpSpPr>
        <p:cNvPr id="1" name=""/>
        <p:cNvGrpSpPr/>
        <p:nvPr/>
      </p:nvGrpSpPr>
      <p:grpSpPr>
        <a:xfrm>
          <a:off x="0" y="0"/>
          <a:ext cx="0" cy="0"/>
          <a:chOff x="0" y="0"/>
          <a:chExt cx="0" cy="0"/>
        </a:xfrm>
      </p:grpSpPr>
      <p:pic>
        <p:nvPicPr>
          <p:cNvPr id="9" name="图片 8"/>
          <p:cNvPicPr/>
          <p:nvPr userDrawn="1">
            <p:custDataLst>
              <p:tags r:id="rId1"/>
            </p:custDataLst>
          </p:nvPr>
        </p:nvPicPr>
        <p:blipFill>
          <a:blip r:embed="rId9" r:link="rId1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 name="矩形 7"/>
          <p:cNvSpPr/>
          <p:nvPr userDrawn="1">
            <p:custDataLst>
              <p:tags r:id="rId2"/>
            </p:custDataLst>
          </p:nvPr>
        </p:nvSpPr>
        <p:spPr>
          <a:xfrm>
            <a:off x="292075" y="303809"/>
            <a:ext cx="11607851" cy="6250382"/>
          </a:xfrm>
          <a:prstGeom prst="rect">
            <a:avLst/>
          </a:prstGeom>
          <a:solidFill>
            <a:schemeClr val="bg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solidFill>
                <a:schemeClr val="lt1"/>
              </a:solidFill>
            </a:endParaRPr>
          </a:p>
        </p:txBody>
      </p:sp>
      <p:sp>
        <p:nvSpPr>
          <p:cNvPr id="2" name="标题 1"/>
          <p:cNvSpPr>
            <a:spLocks noGrp="1"/>
          </p:cNvSpPr>
          <p:nvPr>
            <p:ph type="title" hasCustomPrompt="1"/>
            <p:custDataLst>
              <p:tags r:id="rId3"/>
            </p:custDataLst>
          </p:nvPr>
        </p:nvSpPr>
        <p:spPr>
          <a:xfrm>
            <a:off x="1281600" y="1249200"/>
            <a:ext cx="9626400" cy="723600"/>
          </a:xfrm>
        </p:spPr>
        <p:txBody>
          <a:bodyPr wrap="square" anchor="ctr">
            <a:normAutofit/>
          </a:bodyPr>
          <a:lstStyle>
            <a:lvl1pPr>
              <a:defRPr sz="3200" baseline="0">
                <a:solidFill>
                  <a:schemeClr val="tx1"/>
                </a:solidFill>
                <a:latin typeface="Arial" panose="020B0604020202020204" pitchFamily="34" charset="0"/>
                <a:ea typeface="微软雅黑" panose="020B0503020204020204" pitchFamily="34" charset="-122"/>
              </a:defRPr>
            </a:lvl1pPr>
          </a:lstStyle>
          <a:p>
            <a:r>
              <a:rPr lang="zh-CN" altLang="en-US" dirty="0"/>
              <a:t>单击此处编辑标题</a:t>
            </a:r>
          </a:p>
        </p:txBody>
      </p:sp>
      <p:sp>
        <p:nvSpPr>
          <p:cNvPr id="7" name="内容占位符 6"/>
          <p:cNvSpPr>
            <a:spLocks noGrp="1"/>
          </p:cNvSpPr>
          <p:nvPr>
            <p:ph sz="quarter" idx="13"/>
            <p:custDataLst>
              <p:tags r:id="rId4"/>
            </p:custDataLst>
          </p:nvPr>
        </p:nvSpPr>
        <p:spPr>
          <a:xfrm>
            <a:off x="1281113" y="2163600"/>
            <a:ext cx="9626600" cy="3445200"/>
          </a:xfrm>
        </p:spPr>
        <p:txBody>
          <a:bodyPr wrap="square">
            <a:normAutofit/>
          </a:bodyPr>
          <a:lstStyle>
            <a:lvl1pPr>
              <a:defRPr baseline="0">
                <a:solidFill>
                  <a:schemeClr val="tx1"/>
                </a:solidFill>
                <a:latin typeface="Arial" panose="020B0604020202020204" pitchFamily="34" charset="0"/>
                <a:ea typeface="微软雅黑" panose="020B0503020204020204" pitchFamily="34" charset="-122"/>
              </a:defRPr>
            </a:lvl1pPr>
            <a:lvl2pPr>
              <a:defRPr baseline="0">
                <a:solidFill>
                  <a:schemeClr val="tx1"/>
                </a:solidFill>
                <a:latin typeface="Arial" panose="020B0604020202020204" pitchFamily="34" charset="0"/>
                <a:ea typeface="微软雅黑" panose="020B0503020204020204" pitchFamily="34" charset="-122"/>
              </a:defRPr>
            </a:lvl2pPr>
            <a:lvl3pPr>
              <a:defRPr baseline="0">
                <a:solidFill>
                  <a:schemeClr val="tx1"/>
                </a:solidFill>
                <a:latin typeface="Arial" panose="020B0604020202020204" pitchFamily="34" charset="0"/>
                <a:ea typeface="微软雅黑" panose="020B0503020204020204" pitchFamily="34" charset="-122"/>
              </a:defRPr>
            </a:lvl3pPr>
            <a:lvl4pPr>
              <a:defRPr baseline="0">
                <a:solidFill>
                  <a:schemeClr val="tx1"/>
                </a:solidFill>
                <a:latin typeface="Arial" panose="020B0604020202020204" pitchFamily="34" charset="0"/>
                <a:ea typeface="微软雅黑" panose="020B0503020204020204" pitchFamily="34" charset="-122"/>
              </a:defRPr>
            </a:lvl4pPr>
            <a:lvl5pPr>
              <a:defRPr baseline="0">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3" name="日期占位符 2"/>
          <p:cNvSpPr>
            <a:spLocks noGrp="1"/>
          </p:cNvSpPr>
          <p:nvPr>
            <p:ph type="dt" sz="half" idx="10"/>
            <p:custDataLst>
              <p:tags r:id="rId5"/>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2020/9/29</a:t>
            </a:fld>
            <a:endParaRPr lang="zh-CN" altLang="en-US"/>
          </a:p>
        </p:txBody>
      </p:sp>
      <p:sp>
        <p:nvSpPr>
          <p:cNvPr id="4" name="页脚占位符 3"/>
          <p:cNvSpPr>
            <a:spLocks noGrp="1"/>
          </p:cNvSpPr>
          <p:nvPr>
            <p:ph type="ftr" sz="quarter" idx="11"/>
            <p:custDataLst>
              <p:tags r:id="rId6"/>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endParaRPr lang="zh-CN" altLang="en-US" dirty="0"/>
          </a:p>
        </p:txBody>
      </p:sp>
      <p:sp>
        <p:nvSpPr>
          <p:cNvPr id="5" name="灯片编号占位符 4"/>
          <p:cNvSpPr>
            <a:spLocks noGrp="1"/>
          </p:cNvSpPr>
          <p:nvPr>
            <p:ph type="sldNum" sz="quarter" idx="12"/>
            <p:custDataLst>
              <p:tags r:id="rId7"/>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dirty="0"/>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左右">
    <p:bg>
      <p:bgPr>
        <a:solidFill>
          <a:schemeClr val="bg2"/>
        </a:solidFill>
        <a:effectLst/>
      </p:bgPr>
    </p:bg>
    <p:spTree>
      <p:nvGrpSpPr>
        <p:cNvPr id="1" name=""/>
        <p:cNvGrpSpPr/>
        <p:nvPr/>
      </p:nvGrpSpPr>
      <p:grpSpPr>
        <a:xfrm>
          <a:off x="0" y="0"/>
          <a:ext cx="0" cy="0"/>
          <a:chOff x="0" y="0"/>
          <a:chExt cx="0" cy="0"/>
        </a:xfrm>
      </p:grpSpPr>
      <p:pic>
        <p:nvPicPr>
          <p:cNvPr id="11" name="图片 10"/>
          <p:cNvPicPr/>
          <p:nvPr userDrawn="1">
            <p:custDataLst>
              <p:tags r:id="rId1"/>
            </p:custDataLst>
          </p:nvPr>
        </p:nvPicPr>
        <p:blipFill>
          <a:blip r:embed="rId11" r:link="rId1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0" name="矩形 9"/>
          <p:cNvSpPr/>
          <p:nvPr userDrawn="1">
            <p:custDataLst>
              <p:tags r:id="rId2"/>
            </p:custDataLst>
          </p:nvPr>
        </p:nvSpPr>
        <p:spPr>
          <a:xfrm>
            <a:off x="292075" y="303809"/>
            <a:ext cx="11607851" cy="6250382"/>
          </a:xfrm>
          <a:prstGeom prst="rect">
            <a:avLst/>
          </a:prstGeom>
          <a:solidFill>
            <a:schemeClr val="bg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solidFill>
                <a:schemeClr val="lt1"/>
              </a:solidFill>
            </a:endParaRPr>
          </a:p>
        </p:txBody>
      </p:sp>
      <p:sp>
        <p:nvSpPr>
          <p:cNvPr id="8" name="矩形 7"/>
          <p:cNvSpPr/>
          <p:nvPr userDrawn="1">
            <p:custDataLst>
              <p:tags r:id="rId3"/>
            </p:custDataLst>
          </p:nvPr>
        </p:nvSpPr>
        <p:spPr>
          <a:xfrm>
            <a:off x="0" y="0"/>
            <a:ext cx="4824603" cy="6858000"/>
          </a:xfrm>
          <a:prstGeom prst="rect">
            <a:avLst/>
          </a:prstGeom>
          <a:solidFill>
            <a:schemeClr val="tx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solidFill>
                <a:schemeClr val="lt1"/>
              </a:solidFill>
            </a:endParaRPr>
          </a:p>
        </p:txBody>
      </p:sp>
      <p:sp>
        <p:nvSpPr>
          <p:cNvPr id="2" name="标题 1"/>
          <p:cNvSpPr>
            <a:spLocks noGrp="1"/>
          </p:cNvSpPr>
          <p:nvPr>
            <p:ph type="title" hasCustomPrompt="1"/>
            <p:custDataLst>
              <p:tags r:id="rId4"/>
            </p:custDataLst>
          </p:nvPr>
        </p:nvSpPr>
        <p:spPr>
          <a:xfrm>
            <a:off x="583200" y="770400"/>
            <a:ext cx="3960000" cy="882000"/>
          </a:xfrm>
        </p:spPr>
        <p:txBody>
          <a:bodyPr wrap="square" anchor="ctr" anchorCtr="0">
            <a:normAutofit/>
          </a:bodyPr>
          <a:lstStyle>
            <a:lvl1pPr>
              <a:defRPr sz="3600" baseline="0">
                <a:solidFill>
                  <a:schemeClr val="tx1"/>
                </a:solidFill>
                <a:latin typeface="Arial" panose="020B0604020202020204" pitchFamily="34" charset="0"/>
                <a:ea typeface="微软雅黑" panose="020B0503020204020204" pitchFamily="34" charset="-122"/>
              </a:defRPr>
            </a:lvl1pPr>
          </a:lstStyle>
          <a:p>
            <a:r>
              <a:rPr lang="zh-CN" altLang="en-US" dirty="0"/>
              <a:t>单击编辑标题</a:t>
            </a:r>
          </a:p>
        </p:txBody>
      </p:sp>
      <p:sp>
        <p:nvSpPr>
          <p:cNvPr id="3" name="日期占位符 2"/>
          <p:cNvSpPr>
            <a:spLocks noGrp="1"/>
          </p:cNvSpPr>
          <p:nvPr>
            <p:ph type="dt" sz="half" idx="10"/>
            <p:custDataLst>
              <p:tags r:id="rId5"/>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2020/9/29</a:t>
            </a:fld>
            <a:endParaRPr lang="zh-CN" altLang="en-US"/>
          </a:p>
        </p:txBody>
      </p:sp>
      <p:sp>
        <p:nvSpPr>
          <p:cNvPr id="4" name="页脚占位符 3"/>
          <p:cNvSpPr>
            <a:spLocks noGrp="1"/>
          </p:cNvSpPr>
          <p:nvPr>
            <p:ph type="ftr" sz="quarter" idx="11"/>
            <p:custDataLst>
              <p:tags r:id="rId6"/>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endParaRPr lang="zh-CN" altLang="en-US" dirty="0"/>
          </a:p>
        </p:txBody>
      </p:sp>
      <p:sp>
        <p:nvSpPr>
          <p:cNvPr id="5" name="灯片编号占位符 4"/>
          <p:cNvSpPr>
            <a:spLocks noGrp="1"/>
          </p:cNvSpPr>
          <p:nvPr>
            <p:ph type="sldNum" sz="quarter" idx="12"/>
            <p:custDataLst>
              <p:tags r:id="rId7"/>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dirty="0"/>
          </a:p>
        </p:txBody>
      </p:sp>
      <p:sp>
        <p:nvSpPr>
          <p:cNvPr id="7" name="文本占位符 6"/>
          <p:cNvSpPr>
            <a:spLocks noGrp="1"/>
          </p:cNvSpPr>
          <p:nvPr>
            <p:ph type="body" sz="quarter" idx="13"/>
            <p:custDataLst>
              <p:tags r:id="rId8"/>
            </p:custDataLst>
          </p:nvPr>
        </p:nvSpPr>
        <p:spPr>
          <a:xfrm>
            <a:off x="586800" y="1764000"/>
            <a:ext cx="3956400" cy="4093200"/>
          </a:xfrm>
        </p:spPr>
        <p:txBody>
          <a:bodyPr wrap="square">
            <a:normAutofit/>
          </a:bodyPr>
          <a:lstStyle>
            <a:lvl1pPr>
              <a:defRPr baseline="0">
                <a:solidFill>
                  <a:schemeClr val="tx1"/>
                </a:solidFill>
                <a:latin typeface="Arial" panose="020B0604020202020204" pitchFamily="34" charset="0"/>
                <a:ea typeface="微软雅黑" panose="020B0503020204020204" pitchFamily="34" charset="-122"/>
              </a:defRPr>
            </a:lvl1pPr>
            <a:lvl2pPr>
              <a:defRPr baseline="0">
                <a:solidFill>
                  <a:schemeClr val="tx1"/>
                </a:solidFill>
                <a:latin typeface="Arial" panose="020B0604020202020204" pitchFamily="34" charset="0"/>
                <a:ea typeface="微软雅黑" panose="020B0503020204020204" pitchFamily="34" charset="-122"/>
              </a:defRPr>
            </a:lvl2pPr>
            <a:lvl3pPr>
              <a:defRPr baseline="0">
                <a:solidFill>
                  <a:schemeClr val="tx1"/>
                </a:solidFill>
                <a:latin typeface="Arial" panose="020B0604020202020204" pitchFamily="34" charset="0"/>
                <a:ea typeface="微软雅黑" panose="020B0503020204020204" pitchFamily="34" charset="-122"/>
              </a:defRPr>
            </a:lvl3pPr>
            <a:lvl4pPr>
              <a:defRPr baseline="0">
                <a:solidFill>
                  <a:schemeClr val="tx1"/>
                </a:solidFill>
                <a:latin typeface="Arial" panose="020B0604020202020204" pitchFamily="34" charset="0"/>
                <a:ea typeface="微软雅黑" panose="020B0503020204020204" pitchFamily="34" charset="-122"/>
              </a:defRPr>
            </a:lvl4pPr>
            <a:lvl5pPr>
              <a:defRPr baseline="0">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内容占位符 8"/>
          <p:cNvSpPr>
            <a:spLocks noGrp="1"/>
          </p:cNvSpPr>
          <p:nvPr>
            <p:ph sz="quarter" idx="14"/>
            <p:custDataLst>
              <p:tags r:id="rId9"/>
            </p:custDataLst>
          </p:nvPr>
        </p:nvSpPr>
        <p:spPr>
          <a:xfrm>
            <a:off x="5101200" y="769938"/>
            <a:ext cx="6480000" cy="5087937"/>
          </a:xfrm>
        </p:spPr>
        <p:txBody>
          <a:bodyPr wrap="square">
            <a:normAutofit/>
          </a:bodyPr>
          <a:lstStyle>
            <a:lvl1pPr>
              <a:defRPr baseline="0">
                <a:solidFill>
                  <a:schemeClr val="tx1"/>
                </a:solidFill>
                <a:latin typeface="Arial" panose="020B0604020202020204" pitchFamily="34" charset="0"/>
                <a:ea typeface="微软雅黑" panose="020B0503020204020204" pitchFamily="34" charset="-122"/>
              </a:defRPr>
            </a:lvl1pPr>
            <a:lvl2pPr>
              <a:defRPr baseline="0">
                <a:solidFill>
                  <a:schemeClr val="tx1"/>
                </a:solidFill>
                <a:latin typeface="Arial" panose="020B0604020202020204" pitchFamily="34" charset="0"/>
                <a:ea typeface="微软雅黑" panose="020B0503020204020204" pitchFamily="34" charset="-122"/>
              </a:defRPr>
            </a:lvl2pPr>
            <a:lvl3pPr>
              <a:defRPr baseline="0">
                <a:solidFill>
                  <a:schemeClr val="tx1"/>
                </a:solidFill>
                <a:latin typeface="Arial" panose="020B0604020202020204" pitchFamily="34" charset="0"/>
                <a:ea typeface="微软雅黑" panose="020B0503020204020204" pitchFamily="34" charset="-122"/>
              </a:defRPr>
            </a:lvl3pPr>
            <a:lvl4pPr>
              <a:defRPr baseline="0">
                <a:solidFill>
                  <a:schemeClr val="tx1"/>
                </a:solidFill>
                <a:latin typeface="Arial" panose="020B0604020202020204" pitchFamily="34" charset="0"/>
                <a:ea typeface="微软雅黑" panose="020B0503020204020204" pitchFamily="34" charset="-122"/>
              </a:defRPr>
            </a:lvl4pPr>
            <a:lvl5pPr>
              <a:defRPr baseline="0">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953C7E11-5CA3-42E2-BB12-10E6957F8401}" type="datetimeFigureOut">
              <a:rPr lang="zh-CN" altLang="en-US" smtClean="0"/>
              <a:t>2020/9/29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7549683-7A1C-428F-A1AB-09A0BBD3CCFB}" type="slidenum">
              <a:rPr lang="zh-CN" altLang="en-US" smtClean="0"/>
              <a:t>‹#›</a:t>
            </a:fld>
            <a:endParaRPr lang="zh-CN" alt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上下">
    <p:bg>
      <p:bgPr>
        <a:solidFill>
          <a:schemeClr val="bg2"/>
        </a:solidFill>
        <a:effectLst/>
      </p:bgPr>
    </p:bg>
    <p:spTree>
      <p:nvGrpSpPr>
        <p:cNvPr id="1" name=""/>
        <p:cNvGrpSpPr/>
        <p:nvPr/>
      </p:nvGrpSpPr>
      <p:grpSpPr>
        <a:xfrm>
          <a:off x="0" y="0"/>
          <a:ext cx="0" cy="0"/>
          <a:chOff x="0" y="0"/>
          <a:chExt cx="0" cy="0"/>
        </a:xfrm>
      </p:grpSpPr>
      <p:pic>
        <p:nvPicPr>
          <p:cNvPr id="11" name="图片 10"/>
          <p:cNvPicPr/>
          <p:nvPr userDrawn="1">
            <p:custDataLst>
              <p:tags r:id="rId1"/>
            </p:custDataLst>
          </p:nvPr>
        </p:nvPicPr>
        <p:blipFill>
          <a:blip r:embed="rId11" r:link="rId1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0" name="矩形 9"/>
          <p:cNvSpPr/>
          <p:nvPr userDrawn="1">
            <p:custDataLst>
              <p:tags r:id="rId2"/>
            </p:custDataLst>
          </p:nvPr>
        </p:nvSpPr>
        <p:spPr>
          <a:xfrm>
            <a:off x="0" y="0"/>
            <a:ext cx="12192000" cy="6549219"/>
          </a:xfrm>
          <a:prstGeom prst="rect">
            <a:avLst/>
          </a:prstGeom>
          <a:solidFill>
            <a:schemeClr val="bg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solidFill>
                <a:schemeClr val="lt1"/>
              </a:solidFill>
            </a:endParaRPr>
          </a:p>
        </p:txBody>
      </p:sp>
      <p:sp>
        <p:nvSpPr>
          <p:cNvPr id="8" name="矩形 7"/>
          <p:cNvSpPr/>
          <p:nvPr userDrawn="1">
            <p:custDataLst>
              <p:tags r:id="rId3"/>
            </p:custDataLst>
          </p:nvPr>
        </p:nvSpPr>
        <p:spPr>
          <a:xfrm>
            <a:off x="0" y="0"/>
            <a:ext cx="12192000" cy="2664333"/>
          </a:xfrm>
          <a:prstGeom prst="rect">
            <a:avLst/>
          </a:prstGeom>
          <a:solidFill>
            <a:schemeClr val="tx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solidFill>
                <a:schemeClr val="lt1"/>
              </a:solidFill>
            </a:endParaRPr>
          </a:p>
        </p:txBody>
      </p:sp>
      <p:sp>
        <p:nvSpPr>
          <p:cNvPr id="2" name="标题 1"/>
          <p:cNvSpPr>
            <a:spLocks noGrp="1"/>
          </p:cNvSpPr>
          <p:nvPr>
            <p:ph type="title"/>
            <p:custDataLst>
              <p:tags r:id="rId4"/>
            </p:custDataLst>
          </p:nvPr>
        </p:nvSpPr>
        <p:spPr>
          <a:xfrm>
            <a:off x="612000" y="781200"/>
            <a:ext cx="10976400" cy="626400"/>
          </a:xfrm>
        </p:spPr>
        <p:txBody>
          <a:bodyPr wrap="square" anchor="ctr">
            <a:normAutofit/>
          </a:bodyPr>
          <a:lstStyle>
            <a:lvl1pPr algn="ctr">
              <a:defRPr sz="3600" baseline="0">
                <a:solidFill>
                  <a:schemeClr val="tx1"/>
                </a:solidFill>
                <a:latin typeface="Arial" panose="020B0604020202020204" pitchFamily="34" charset="0"/>
                <a:ea typeface="微软雅黑" panose="020B0503020204020204" pitchFamily="34" charset="-122"/>
              </a:defRPr>
            </a:lvl1pPr>
          </a:lstStyle>
          <a:p>
            <a:r>
              <a:rPr lang="zh-CN" altLang="en-US"/>
              <a:t>单击此处编辑母版标题样式</a:t>
            </a:r>
          </a:p>
        </p:txBody>
      </p:sp>
      <p:sp>
        <p:nvSpPr>
          <p:cNvPr id="3" name="日期占位符 2"/>
          <p:cNvSpPr>
            <a:spLocks noGrp="1"/>
          </p:cNvSpPr>
          <p:nvPr>
            <p:ph type="dt" sz="half" idx="10"/>
            <p:custDataLst>
              <p:tags r:id="rId5"/>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2020/9/29</a:t>
            </a:fld>
            <a:endParaRPr lang="zh-CN" altLang="en-US"/>
          </a:p>
        </p:txBody>
      </p:sp>
      <p:sp>
        <p:nvSpPr>
          <p:cNvPr id="4" name="页脚占位符 3"/>
          <p:cNvSpPr>
            <a:spLocks noGrp="1"/>
          </p:cNvSpPr>
          <p:nvPr>
            <p:ph type="ftr" sz="quarter" idx="11"/>
            <p:custDataLst>
              <p:tags r:id="rId6"/>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endParaRPr lang="zh-CN" altLang="en-US" dirty="0"/>
          </a:p>
        </p:txBody>
      </p:sp>
      <p:sp>
        <p:nvSpPr>
          <p:cNvPr id="5" name="灯片编号占位符 4"/>
          <p:cNvSpPr>
            <a:spLocks noGrp="1"/>
          </p:cNvSpPr>
          <p:nvPr>
            <p:ph type="sldNum" sz="quarter" idx="12"/>
            <p:custDataLst>
              <p:tags r:id="rId7"/>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dirty="0"/>
          </a:p>
        </p:txBody>
      </p:sp>
      <p:sp>
        <p:nvSpPr>
          <p:cNvPr id="7" name="文本占位符 6"/>
          <p:cNvSpPr>
            <a:spLocks noGrp="1"/>
          </p:cNvSpPr>
          <p:nvPr>
            <p:ph type="body" sz="quarter" idx="13"/>
            <p:custDataLst>
              <p:tags r:id="rId8"/>
            </p:custDataLst>
          </p:nvPr>
        </p:nvSpPr>
        <p:spPr>
          <a:xfrm>
            <a:off x="612000" y="1659600"/>
            <a:ext cx="10975975" cy="828000"/>
          </a:xfrm>
        </p:spPr>
        <p:txBody>
          <a:bodyPr wrap="square">
            <a:normAutofit/>
          </a:bodyPr>
          <a:lstStyle>
            <a:lvl1pPr algn="ctr">
              <a:defRPr baseline="0">
                <a:solidFill>
                  <a:schemeClr val="tx1"/>
                </a:solidFill>
                <a:latin typeface="Arial" panose="020B0604020202020204" pitchFamily="34" charset="0"/>
                <a:ea typeface="微软雅黑" panose="020B0503020204020204" pitchFamily="34" charset="-122"/>
              </a:defRPr>
            </a:lvl1pPr>
          </a:lstStyle>
          <a:p>
            <a:pPr lvl="0"/>
            <a:r>
              <a:rPr lang="zh-CN" altLang="en-US" dirty="0"/>
              <a:t>单击此处编辑母版文本样式</a:t>
            </a:r>
          </a:p>
        </p:txBody>
      </p:sp>
      <p:sp>
        <p:nvSpPr>
          <p:cNvPr id="9" name="内容占位符 8"/>
          <p:cNvSpPr>
            <a:spLocks noGrp="1"/>
          </p:cNvSpPr>
          <p:nvPr>
            <p:ph sz="quarter" idx="14"/>
            <p:custDataLst>
              <p:tags r:id="rId9"/>
            </p:custDataLst>
          </p:nvPr>
        </p:nvSpPr>
        <p:spPr>
          <a:xfrm>
            <a:off x="612775" y="2808000"/>
            <a:ext cx="10965600" cy="3430800"/>
          </a:xfrm>
        </p:spPr>
        <p:txBody>
          <a:bodyPr wrap="square">
            <a:normAutofit/>
          </a:bodyPr>
          <a:lstStyle>
            <a:lvl1pPr>
              <a:defRPr baseline="0">
                <a:solidFill>
                  <a:schemeClr val="tx1"/>
                </a:solidFill>
                <a:latin typeface="Arial" panose="020B0604020202020204" pitchFamily="34" charset="0"/>
                <a:ea typeface="微软雅黑" panose="020B0503020204020204" pitchFamily="34" charset="-122"/>
              </a:defRPr>
            </a:lvl1pPr>
            <a:lvl2pPr>
              <a:defRPr baseline="0">
                <a:solidFill>
                  <a:schemeClr val="tx1"/>
                </a:solidFill>
                <a:latin typeface="Arial" panose="020B0604020202020204" pitchFamily="34" charset="0"/>
                <a:ea typeface="微软雅黑" panose="020B0503020204020204" pitchFamily="34" charset="-122"/>
              </a:defRPr>
            </a:lvl2pPr>
            <a:lvl3pPr>
              <a:defRPr baseline="0">
                <a:solidFill>
                  <a:schemeClr val="tx1"/>
                </a:solidFill>
                <a:latin typeface="Arial" panose="020B0604020202020204" pitchFamily="34" charset="0"/>
                <a:ea typeface="微软雅黑" panose="020B0503020204020204" pitchFamily="34" charset="-122"/>
              </a:defRPr>
            </a:lvl3pPr>
            <a:lvl4pPr>
              <a:defRPr baseline="0">
                <a:solidFill>
                  <a:schemeClr val="tx1"/>
                </a:solidFill>
                <a:latin typeface="Arial" panose="020B0604020202020204" pitchFamily="34" charset="0"/>
                <a:ea typeface="微软雅黑" panose="020B0503020204020204" pitchFamily="34" charset="-122"/>
              </a:defRPr>
            </a:lvl4pPr>
            <a:lvl5pPr>
              <a:defRPr baseline="0">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下上">
    <p:bg>
      <p:bgPr>
        <a:solidFill>
          <a:schemeClr val="bg2"/>
        </a:solidFill>
        <a:effectLst/>
      </p:bgPr>
    </p:bg>
    <p:spTree>
      <p:nvGrpSpPr>
        <p:cNvPr id="1" name=""/>
        <p:cNvGrpSpPr/>
        <p:nvPr/>
      </p:nvGrpSpPr>
      <p:grpSpPr>
        <a:xfrm>
          <a:off x="0" y="0"/>
          <a:ext cx="0" cy="0"/>
          <a:chOff x="0" y="0"/>
          <a:chExt cx="0" cy="0"/>
        </a:xfrm>
      </p:grpSpPr>
      <p:pic>
        <p:nvPicPr>
          <p:cNvPr id="11" name="图片 10"/>
          <p:cNvPicPr/>
          <p:nvPr userDrawn="1">
            <p:custDataLst>
              <p:tags r:id="rId1"/>
            </p:custDataLst>
          </p:nvPr>
        </p:nvPicPr>
        <p:blipFill>
          <a:blip r:embed="rId11" r:link="rId1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0" name="矩形 9"/>
          <p:cNvSpPr/>
          <p:nvPr userDrawn="1">
            <p:custDataLst>
              <p:tags r:id="rId2"/>
            </p:custDataLst>
          </p:nvPr>
        </p:nvSpPr>
        <p:spPr>
          <a:xfrm>
            <a:off x="0" y="302438"/>
            <a:ext cx="12192000" cy="6549219"/>
          </a:xfrm>
          <a:prstGeom prst="rect">
            <a:avLst/>
          </a:prstGeom>
          <a:solidFill>
            <a:schemeClr val="bg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solidFill>
                <a:schemeClr val="lt1"/>
              </a:solidFill>
            </a:endParaRPr>
          </a:p>
        </p:txBody>
      </p:sp>
      <p:sp>
        <p:nvSpPr>
          <p:cNvPr id="8" name="矩形 7"/>
          <p:cNvSpPr/>
          <p:nvPr userDrawn="1">
            <p:custDataLst>
              <p:tags r:id="rId3"/>
            </p:custDataLst>
          </p:nvPr>
        </p:nvSpPr>
        <p:spPr>
          <a:xfrm>
            <a:off x="0" y="5028971"/>
            <a:ext cx="12192000" cy="1829029"/>
          </a:xfrm>
          <a:prstGeom prst="rect">
            <a:avLst/>
          </a:prstGeom>
          <a:solidFill>
            <a:schemeClr val="tx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solidFill>
                <a:schemeClr val="lt1"/>
              </a:solidFill>
            </a:endParaRPr>
          </a:p>
        </p:txBody>
      </p:sp>
      <p:sp>
        <p:nvSpPr>
          <p:cNvPr id="2" name="标题 1"/>
          <p:cNvSpPr>
            <a:spLocks noGrp="1"/>
          </p:cNvSpPr>
          <p:nvPr>
            <p:ph type="title"/>
            <p:custDataLst>
              <p:tags r:id="rId4"/>
            </p:custDataLst>
          </p:nvPr>
        </p:nvSpPr>
        <p:spPr>
          <a:xfrm>
            <a:off x="604800" y="669600"/>
            <a:ext cx="10976400" cy="565200"/>
          </a:xfrm>
        </p:spPr>
        <p:txBody>
          <a:bodyPr wrap="square" anchor="ctr" anchorCtr="0">
            <a:normAutofit/>
          </a:bodyPr>
          <a:lstStyle>
            <a:lvl1pPr algn="ctr">
              <a:defRPr sz="3200" baseline="0">
                <a:solidFill>
                  <a:schemeClr val="tx1"/>
                </a:solidFill>
                <a:latin typeface="Arial" panose="020B0604020202020204" pitchFamily="34" charset="0"/>
                <a:ea typeface="微软雅黑" panose="020B0503020204020204" pitchFamily="34" charset="-122"/>
              </a:defRPr>
            </a:lvl1pPr>
          </a:lstStyle>
          <a:p>
            <a:r>
              <a:rPr lang="zh-CN" altLang="en-US" dirty="0"/>
              <a:t>单击此处编辑母版标题样式</a:t>
            </a:r>
          </a:p>
        </p:txBody>
      </p:sp>
      <p:sp>
        <p:nvSpPr>
          <p:cNvPr id="3" name="日期占位符 2"/>
          <p:cNvSpPr>
            <a:spLocks noGrp="1"/>
          </p:cNvSpPr>
          <p:nvPr>
            <p:ph type="dt" sz="half" idx="10"/>
            <p:custDataLst>
              <p:tags r:id="rId5"/>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2020/9/29</a:t>
            </a:fld>
            <a:endParaRPr lang="zh-CN" altLang="en-US"/>
          </a:p>
        </p:txBody>
      </p:sp>
      <p:sp>
        <p:nvSpPr>
          <p:cNvPr id="4" name="页脚占位符 3"/>
          <p:cNvSpPr>
            <a:spLocks noGrp="1"/>
          </p:cNvSpPr>
          <p:nvPr>
            <p:ph type="ftr" sz="quarter" idx="11"/>
            <p:custDataLst>
              <p:tags r:id="rId6"/>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endParaRPr lang="zh-CN" altLang="en-US" dirty="0"/>
          </a:p>
        </p:txBody>
      </p:sp>
      <p:sp>
        <p:nvSpPr>
          <p:cNvPr id="5" name="灯片编号占位符 4"/>
          <p:cNvSpPr>
            <a:spLocks noGrp="1"/>
          </p:cNvSpPr>
          <p:nvPr>
            <p:ph type="sldNum" sz="quarter" idx="12"/>
            <p:custDataLst>
              <p:tags r:id="rId7"/>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dirty="0"/>
          </a:p>
        </p:txBody>
      </p:sp>
      <p:sp>
        <p:nvSpPr>
          <p:cNvPr id="7" name="内容占位符 6"/>
          <p:cNvSpPr>
            <a:spLocks noGrp="1"/>
          </p:cNvSpPr>
          <p:nvPr>
            <p:ph sz="quarter" idx="13"/>
            <p:custDataLst>
              <p:tags r:id="rId8"/>
            </p:custDataLst>
          </p:nvPr>
        </p:nvSpPr>
        <p:spPr>
          <a:xfrm>
            <a:off x="604837" y="1681200"/>
            <a:ext cx="10990800" cy="3211200"/>
          </a:xfrm>
        </p:spPr>
        <p:txBody>
          <a:bodyPr wrap="square">
            <a:normAutofit/>
          </a:bodyPr>
          <a:lstStyle>
            <a:lvl1pPr>
              <a:defRPr baseline="0">
                <a:solidFill>
                  <a:schemeClr val="tx1"/>
                </a:solidFill>
                <a:latin typeface="Arial" panose="020B0604020202020204" pitchFamily="34" charset="0"/>
                <a:ea typeface="微软雅黑" panose="020B0503020204020204" pitchFamily="34" charset="-122"/>
              </a:defRPr>
            </a:lvl1pPr>
            <a:lvl2pPr>
              <a:defRPr baseline="0">
                <a:solidFill>
                  <a:schemeClr val="tx1"/>
                </a:solidFill>
                <a:latin typeface="Arial" panose="020B0604020202020204" pitchFamily="34" charset="0"/>
                <a:ea typeface="微软雅黑" panose="020B0503020204020204" pitchFamily="34" charset="-122"/>
              </a:defRPr>
            </a:lvl2pPr>
            <a:lvl3pPr>
              <a:defRPr baseline="0">
                <a:solidFill>
                  <a:schemeClr val="tx1"/>
                </a:solidFill>
                <a:latin typeface="Arial" panose="020B0604020202020204" pitchFamily="34" charset="0"/>
                <a:ea typeface="微软雅黑" panose="020B0503020204020204" pitchFamily="34" charset="-122"/>
              </a:defRPr>
            </a:lvl3pPr>
            <a:lvl4pPr>
              <a:defRPr baseline="0">
                <a:solidFill>
                  <a:schemeClr val="tx1"/>
                </a:solidFill>
                <a:latin typeface="Arial" panose="020B0604020202020204" pitchFamily="34" charset="0"/>
                <a:ea typeface="微软雅黑" panose="020B0503020204020204" pitchFamily="34" charset="-122"/>
              </a:defRPr>
            </a:lvl4pPr>
            <a:lvl5pPr>
              <a:defRPr baseline="0">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文本占位符 8"/>
          <p:cNvSpPr>
            <a:spLocks noGrp="1"/>
          </p:cNvSpPr>
          <p:nvPr>
            <p:ph type="body" sz="quarter" idx="14"/>
            <p:custDataLst>
              <p:tags r:id="rId9"/>
            </p:custDataLst>
          </p:nvPr>
        </p:nvSpPr>
        <p:spPr>
          <a:xfrm>
            <a:off x="594000" y="5180400"/>
            <a:ext cx="11001600" cy="1011600"/>
          </a:xfrm>
        </p:spPr>
        <p:txBody>
          <a:bodyPr wrap="square">
            <a:normAutofit/>
          </a:bodyPr>
          <a:lstStyle>
            <a:lvl1pPr>
              <a:defRPr baseline="0">
                <a:solidFill>
                  <a:schemeClr val="tx1"/>
                </a:solidFill>
                <a:latin typeface="Arial" panose="020B0604020202020204" pitchFamily="34" charset="0"/>
                <a:ea typeface="微软雅黑" panose="020B0503020204020204" pitchFamily="34" charset="-122"/>
              </a:defRPr>
            </a:lvl1pPr>
          </a:lstStyle>
          <a:p>
            <a:pPr lvl="0"/>
            <a:r>
              <a:rPr lang="zh-CN" altLang="en-US" dirty="0"/>
              <a:t>单击此处编辑母版文本样式</a:t>
            </a: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导航">
    <p:bg>
      <p:bgPr>
        <a:solidFill>
          <a:schemeClr val="bg2"/>
        </a:solidFill>
        <a:effectLst/>
      </p:bgPr>
    </p:bg>
    <p:spTree>
      <p:nvGrpSpPr>
        <p:cNvPr id="1" name=""/>
        <p:cNvGrpSpPr/>
        <p:nvPr/>
      </p:nvGrpSpPr>
      <p:grpSpPr>
        <a:xfrm>
          <a:off x="0" y="0"/>
          <a:ext cx="0" cy="0"/>
          <a:chOff x="0" y="0"/>
          <a:chExt cx="0" cy="0"/>
        </a:xfrm>
      </p:grpSpPr>
      <p:pic>
        <p:nvPicPr>
          <p:cNvPr id="14" name="图片 13"/>
          <p:cNvPicPr/>
          <p:nvPr userDrawn="1">
            <p:custDataLst>
              <p:tags r:id="rId1"/>
            </p:custDataLst>
          </p:nvPr>
        </p:nvPicPr>
        <p:blipFill>
          <a:blip r:embed="rId13" r:link="rId1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矩形 11"/>
          <p:cNvSpPr/>
          <p:nvPr userDrawn="1">
            <p:custDataLst>
              <p:tags r:id="rId2"/>
            </p:custDataLst>
          </p:nvPr>
        </p:nvSpPr>
        <p:spPr>
          <a:xfrm>
            <a:off x="0" y="0"/>
            <a:ext cx="12192000" cy="6549219"/>
          </a:xfrm>
          <a:prstGeom prst="rect">
            <a:avLst/>
          </a:prstGeom>
          <a:solidFill>
            <a:schemeClr val="bg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solidFill>
                <a:schemeClr val="lt1"/>
              </a:solidFill>
            </a:endParaRPr>
          </a:p>
        </p:txBody>
      </p:sp>
      <p:sp>
        <p:nvSpPr>
          <p:cNvPr id="10" name="矩形 9"/>
          <p:cNvSpPr/>
          <p:nvPr userDrawn="1">
            <p:custDataLst>
              <p:tags r:id="rId3"/>
            </p:custDataLst>
          </p:nvPr>
        </p:nvSpPr>
        <p:spPr>
          <a:xfrm>
            <a:off x="0" y="0"/>
            <a:ext cx="12192000" cy="914400"/>
          </a:xfrm>
          <a:prstGeom prst="rect">
            <a:avLst/>
          </a:prstGeom>
          <a:solidFill>
            <a:schemeClr val="tx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solidFill>
                <a:schemeClr val="lt1"/>
              </a:solidFill>
            </a:endParaRPr>
          </a:p>
        </p:txBody>
      </p:sp>
      <p:sp>
        <p:nvSpPr>
          <p:cNvPr id="2" name="标题 1"/>
          <p:cNvSpPr>
            <a:spLocks noGrp="1"/>
          </p:cNvSpPr>
          <p:nvPr>
            <p:ph type="title"/>
            <p:custDataLst>
              <p:tags r:id="rId4"/>
            </p:custDataLst>
          </p:nvPr>
        </p:nvSpPr>
        <p:spPr>
          <a:xfrm>
            <a:off x="579600" y="237600"/>
            <a:ext cx="11037600" cy="441964"/>
          </a:xfrm>
        </p:spPr>
        <p:txBody>
          <a:bodyPr wrap="square">
            <a:normAutofit/>
          </a:bodyPr>
          <a:lstStyle>
            <a:lvl1pPr>
              <a:defRPr baseline="0">
                <a:solidFill>
                  <a:schemeClr val="tx1"/>
                </a:solidFill>
                <a:latin typeface="Arial" panose="020B0604020202020204" pitchFamily="34" charset="0"/>
                <a:ea typeface="微软雅黑" panose="020B0503020204020204" pitchFamily="34" charset="-122"/>
              </a:defRPr>
            </a:lvl1pPr>
          </a:lstStyle>
          <a:p>
            <a:r>
              <a:rPr lang="zh-CN" altLang="en-US" dirty="0"/>
              <a:t>单击此处编辑母版标题样式</a:t>
            </a:r>
          </a:p>
        </p:txBody>
      </p:sp>
      <p:sp>
        <p:nvSpPr>
          <p:cNvPr id="3" name="日期占位符 2"/>
          <p:cNvSpPr>
            <a:spLocks noGrp="1"/>
          </p:cNvSpPr>
          <p:nvPr>
            <p:ph type="dt" sz="half" idx="10"/>
            <p:custDataLst>
              <p:tags r:id="rId5"/>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2020/9/29</a:t>
            </a:fld>
            <a:endParaRPr lang="zh-CN" altLang="en-US"/>
          </a:p>
        </p:txBody>
      </p:sp>
      <p:sp>
        <p:nvSpPr>
          <p:cNvPr id="4" name="页脚占位符 3"/>
          <p:cNvSpPr>
            <a:spLocks noGrp="1"/>
          </p:cNvSpPr>
          <p:nvPr>
            <p:ph type="ftr" sz="quarter" idx="11"/>
            <p:custDataLst>
              <p:tags r:id="rId6"/>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endParaRPr lang="zh-CN" altLang="en-US" dirty="0"/>
          </a:p>
        </p:txBody>
      </p:sp>
      <p:sp>
        <p:nvSpPr>
          <p:cNvPr id="5" name="灯片编号占位符 4"/>
          <p:cNvSpPr>
            <a:spLocks noGrp="1"/>
          </p:cNvSpPr>
          <p:nvPr>
            <p:ph type="sldNum" sz="quarter" idx="12"/>
            <p:custDataLst>
              <p:tags r:id="rId7"/>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dirty="0"/>
          </a:p>
        </p:txBody>
      </p:sp>
      <p:sp>
        <p:nvSpPr>
          <p:cNvPr id="7" name="内容占位符 6"/>
          <p:cNvSpPr>
            <a:spLocks noGrp="1"/>
          </p:cNvSpPr>
          <p:nvPr>
            <p:ph sz="quarter" idx="13"/>
            <p:custDataLst>
              <p:tags r:id="rId8"/>
            </p:custDataLst>
          </p:nvPr>
        </p:nvSpPr>
        <p:spPr>
          <a:xfrm>
            <a:off x="579600" y="1663200"/>
            <a:ext cx="5342400" cy="2894400"/>
          </a:xfrm>
        </p:spPr>
        <p:txBody>
          <a:bodyPr wrap="square">
            <a:normAutofit/>
          </a:bodyPr>
          <a:lstStyle>
            <a:lvl1pPr>
              <a:defRPr baseline="0">
                <a:solidFill>
                  <a:schemeClr val="tx1"/>
                </a:solidFill>
                <a:latin typeface="Arial" panose="020B0604020202020204" pitchFamily="34" charset="0"/>
                <a:ea typeface="微软雅黑" panose="020B0503020204020204" pitchFamily="34" charset="-122"/>
              </a:defRPr>
            </a:lvl1pPr>
            <a:lvl2pPr>
              <a:defRPr baseline="0">
                <a:solidFill>
                  <a:schemeClr val="tx1"/>
                </a:solidFill>
                <a:latin typeface="Arial" panose="020B0604020202020204" pitchFamily="34" charset="0"/>
                <a:ea typeface="微软雅黑" panose="020B0503020204020204" pitchFamily="34" charset="-122"/>
              </a:defRPr>
            </a:lvl2pPr>
            <a:lvl3pPr>
              <a:defRPr baseline="0">
                <a:solidFill>
                  <a:schemeClr val="tx1"/>
                </a:solidFill>
                <a:latin typeface="Arial" panose="020B0604020202020204" pitchFamily="34" charset="0"/>
                <a:ea typeface="微软雅黑" panose="020B0503020204020204" pitchFamily="34" charset="-122"/>
              </a:defRPr>
            </a:lvl3pPr>
            <a:lvl4pPr>
              <a:defRPr baseline="0">
                <a:solidFill>
                  <a:schemeClr val="tx1"/>
                </a:solidFill>
                <a:latin typeface="Arial" panose="020B0604020202020204" pitchFamily="34" charset="0"/>
                <a:ea typeface="微软雅黑" panose="020B0503020204020204" pitchFamily="34" charset="-122"/>
              </a:defRPr>
            </a:lvl4pPr>
            <a:lvl5pPr>
              <a:defRPr baseline="0">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内容占位符 8"/>
          <p:cNvSpPr>
            <a:spLocks noGrp="1"/>
          </p:cNvSpPr>
          <p:nvPr>
            <p:ph sz="quarter" idx="14"/>
            <p:custDataLst>
              <p:tags r:id="rId9"/>
            </p:custDataLst>
          </p:nvPr>
        </p:nvSpPr>
        <p:spPr>
          <a:xfrm>
            <a:off x="6242400" y="1663200"/>
            <a:ext cx="5367600" cy="2894400"/>
          </a:xfrm>
        </p:spPr>
        <p:txBody>
          <a:bodyPr wrap="square">
            <a:normAutofit/>
          </a:bodyPr>
          <a:lstStyle>
            <a:lvl1pPr>
              <a:defRPr baseline="0">
                <a:solidFill>
                  <a:schemeClr val="tx1"/>
                </a:solidFill>
                <a:latin typeface="Arial" panose="020B0604020202020204" pitchFamily="34" charset="0"/>
                <a:ea typeface="微软雅黑" panose="020B0503020204020204" pitchFamily="34" charset="-122"/>
              </a:defRPr>
            </a:lvl1pPr>
            <a:lvl2pPr>
              <a:defRPr baseline="0">
                <a:solidFill>
                  <a:schemeClr val="tx1"/>
                </a:solidFill>
                <a:latin typeface="Arial" panose="020B0604020202020204" pitchFamily="34" charset="0"/>
                <a:ea typeface="微软雅黑" panose="020B0503020204020204" pitchFamily="34" charset="-122"/>
              </a:defRPr>
            </a:lvl2pPr>
            <a:lvl3pPr>
              <a:defRPr baseline="0">
                <a:solidFill>
                  <a:schemeClr val="tx1"/>
                </a:solidFill>
                <a:latin typeface="Arial" panose="020B0604020202020204" pitchFamily="34" charset="0"/>
                <a:ea typeface="微软雅黑" panose="020B0503020204020204" pitchFamily="34" charset="-122"/>
              </a:defRPr>
            </a:lvl3pPr>
            <a:lvl4pPr>
              <a:defRPr baseline="0">
                <a:solidFill>
                  <a:schemeClr val="tx1"/>
                </a:solidFill>
                <a:latin typeface="Arial" panose="020B0604020202020204" pitchFamily="34" charset="0"/>
                <a:ea typeface="微软雅黑" panose="020B0503020204020204" pitchFamily="34" charset="-122"/>
              </a:defRPr>
            </a:lvl4pPr>
            <a:lvl5pPr>
              <a:defRPr baseline="0">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1" name="文本占位符 10"/>
          <p:cNvSpPr>
            <a:spLocks noGrp="1"/>
          </p:cNvSpPr>
          <p:nvPr>
            <p:ph type="body" sz="quarter" idx="15"/>
            <p:custDataLst>
              <p:tags r:id="rId10"/>
            </p:custDataLst>
          </p:nvPr>
        </p:nvSpPr>
        <p:spPr>
          <a:xfrm>
            <a:off x="572400" y="4816800"/>
            <a:ext cx="5342400" cy="781200"/>
          </a:xfrm>
        </p:spPr>
        <p:txBody>
          <a:bodyPr wrap="square">
            <a:normAutofit/>
          </a:bodyPr>
          <a:lstStyle>
            <a:lvl1pPr>
              <a:defRPr baseline="0">
                <a:solidFill>
                  <a:schemeClr val="tx1"/>
                </a:solidFill>
                <a:latin typeface="Arial" panose="020B0604020202020204" pitchFamily="34" charset="0"/>
                <a:ea typeface="微软雅黑" panose="020B0503020204020204" pitchFamily="34" charset="-122"/>
              </a:defRPr>
            </a:lvl1pPr>
          </a:lstStyle>
          <a:p>
            <a:pPr lvl="0"/>
            <a:r>
              <a:rPr lang="zh-CN" altLang="en-US" dirty="0"/>
              <a:t>单击此处编辑母版文本样式</a:t>
            </a:r>
          </a:p>
        </p:txBody>
      </p:sp>
      <p:sp>
        <p:nvSpPr>
          <p:cNvPr id="13" name="文本占位符 12"/>
          <p:cNvSpPr>
            <a:spLocks noGrp="1"/>
          </p:cNvSpPr>
          <p:nvPr>
            <p:ph type="body" sz="quarter" idx="16"/>
            <p:custDataLst>
              <p:tags r:id="rId11"/>
            </p:custDataLst>
          </p:nvPr>
        </p:nvSpPr>
        <p:spPr>
          <a:xfrm>
            <a:off x="6253200" y="4813200"/>
            <a:ext cx="5367600" cy="781200"/>
          </a:xfrm>
        </p:spPr>
        <p:txBody>
          <a:bodyPr wrap="square">
            <a:normAutofit/>
          </a:bodyPr>
          <a:lstStyle>
            <a:lvl1pPr>
              <a:defRPr baseline="0">
                <a:solidFill>
                  <a:schemeClr val="tx1"/>
                </a:solidFill>
                <a:latin typeface="Arial" panose="020B0604020202020204" pitchFamily="34" charset="0"/>
                <a:ea typeface="微软雅黑" panose="020B0503020204020204" pitchFamily="34" charset="-122"/>
              </a:defRPr>
            </a:lvl1pPr>
          </a:lstStyle>
          <a:p>
            <a:pPr lvl="0"/>
            <a:r>
              <a:rPr lang="zh-CN" altLang="en-US" dirty="0"/>
              <a:t>单击此处编辑母版文本样式</a:t>
            </a: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腰带">
    <p:bg>
      <p:bgPr>
        <a:solidFill>
          <a:schemeClr val="bg2"/>
        </a:solidFill>
        <a:effectLst/>
      </p:bgPr>
    </p:bg>
    <p:spTree>
      <p:nvGrpSpPr>
        <p:cNvPr id="1" name=""/>
        <p:cNvGrpSpPr/>
        <p:nvPr/>
      </p:nvGrpSpPr>
      <p:grpSpPr>
        <a:xfrm>
          <a:off x="0" y="0"/>
          <a:ext cx="0" cy="0"/>
          <a:chOff x="0" y="0"/>
          <a:chExt cx="0" cy="0"/>
        </a:xfrm>
      </p:grpSpPr>
      <p:pic>
        <p:nvPicPr>
          <p:cNvPr id="9" name="图片 8"/>
          <p:cNvPicPr/>
          <p:nvPr userDrawn="1">
            <p:custDataLst>
              <p:tags r:id="rId1"/>
            </p:custDataLst>
          </p:nvPr>
        </p:nvPicPr>
        <p:blipFill>
          <a:blip r:embed="rId9" r:link="rId1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 name="矩形 7"/>
          <p:cNvSpPr/>
          <p:nvPr userDrawn="1">
            <p:custDataLst>
              <p:tags r:id="rId2"/>
            </p:custDataLst>
          </p:nvPr>
        </p:nvSpPr>
        <p:spPr>
          <a:xfrm>
            <a:off x="0" y="953691"/>
            <a:ext cx="12192000" cy="4950618"/>
          </a:xfrm>
          <a:prstGeom prst="rect">
            <a:avLst/>
          </a:prstGeom>
          <a:solidFill>
            <a:schemeClr val="tx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solidFill>
                <a:schemeClr val="lt1"/>
              </a:solidFill>
            </a:endParaRPr>
          </a:p>
        </p:txBody>
      </p:sp>
      <p:sp>
        <p:nvSpPr>
          <p:cNvPr id="2" name="标题 1"/>
          <p:cNvSpPr>
            <a:spLocks noGrp="1"/>
          </p:cNvSpPr>
          <p:nvPr>
            <p:ph type="title" hasCustomPrompt="1"/>
            <p:custDataLst>
              <p:tags r:id="rId3"/>
            </p:custDataLst>
          </p:nvPr>
        </p:nvSpPr>
        <p:spPr>
          <a:xfrm>
            <a:off x="1522800" y="1339200"/>
            <a:ext cx="9144000" cy="2386800"/>
          </a:xfrm>
        </p:spPr>
        <p:txBody>
          <a:bodyPr wrap="square" anchor="b">
            <a:normAutofit/>
          </a:bodyPr>
          <a:lstStyle>
            <a:lvl1pPr algn="ctr">
              <a:defRPr sz="6000" baseline="0">
                <a:solidFill>
                  <a:schemeClr val="tx1"/>
                </a:solidFill>
                <a:latin typeface="Arial" panose="020B0604020202020204" pitchFamily="34" charset="0"/>
                <a:ea typeface="微软雅黑" panose="020B0503020204020204" pitchFamily="34" charset="-122"/>
              </a:defRPr>
            </a:lvl1pPr>
          </a:lstStyle>
          <a:p>
            <a:r>
              <a:rPr lang="zh-CN" altLang="en-US" dirty="0"/>
              <a:t>单击此处编辑标题</a:t>
            </a:r>
          </a:p>
        </p:txBody>
      </p:sp>
      <p:sp>
        <p:nvSpPr>
          <p:cNvPr id="3" name="日期占位符 2"/>
          <p:cNvSpPr>
            <a:spLocks noGrp="1"/>
          </p:cNvSpPr>
          <p:nvPr>
            <p:ph type="dt" sz="half" idx="10"/>
            <p:custDataLst>
              <p:tags r:id="rId4"/>
            </p:custDataLst>
          </p:nvPr>
        </p:nvSpPr>
        <p:spPr/>
        <p:txBody>
          <a:bodyPr wrap="square">
            <a:normAutofit/>
          </a:bodyPr>
          <a:lstStyle>
            <a:lvl1pPr>
              <a:defRPr>
                <a:solidFill>
                  <a:schemeClr val="lt1">
                    <a:tint val="75000"/>
                  </a:schemeClr>
                </a:solidFill>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2020/9/29</a:t>
            </a:fld>
            <a:endParaRPr lang="zh-CN" altLang="en-US"/>
          </a:p>
        </p:txBody>
      </p:sp>
      <p:sp>
        <p:nvSpPr>
          <p:cNvPr id="4" name="页脚占位符 3"/>
          <p:cNvSpPr>
            <a:spLocks noGrp="1"/>
          </p:cNvSpPr>
          <p:nvPr>
            <p:ph type="ftr" sz="quarter" idx="11"/>
            <p:custDataLst>
              <p:tags r:id="rId5"/>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endParaRPr lang="zh-CN" altLang="en-US" dirty="0"/>
          </a:p>
        </p:txBody>
      </p:sp>
      <p:sp>
        <p:nvSpPr>
          <p:cNvPr id="5" name="灯片编号占位符 4"/>
          <p:cNvSpPr>
            <a:spLocks noGrp="1"/>
          </p:cNvSpPr>
          <p:nvPr>
            <p:ph type="sldNum" sz="quarter" idx="12"/>
            <p:custDataLst>
              <p:tags r:id="rId6"/>
            </p:custDataLst>
          </p:nvPr>
        </p:nvSpPr>
        <p:spPr/>
        <p:txBody>
          <a:bodyPr wrap="square">
            <a:normAutofit/>
          </a:bodyPr>
          <a:lstStyle>
            <a:lvl1pPr>
              <a:defRPr>
                <a:solidFill>
                  <a:schemeClr val="lt1">
                    <a:tint val="75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dirty="0"/>
          </a:p>
        </p:txBody>
      </p:sp>
      <p:sp>
        <p:nvSpPr>
          <p:cNvPr id="7" name="文本占位符 6"/>
          <p:cNvSpPr>
            <a:spLocks noGrp="1"/>
          </p:cNvSpPr>
          <p:nvPr>
            <p:ph type="body" sz="quarter" idx="13"/>
            <p:custDataLst>
              <p:tags r:id="rId7"/>
            </p:custDataLst>
          </p:nvPr>
        </p:nvSpPr>
        <p:spPr>
          <a:xfrm>
            <a:off x="1522413" y="3862800"/>
            <a:ext cx="9144000" cy="1656000"/>
          </a:xfrm>
        </p:spPr>
        <p:txBody>
          <a:bodyPr wrap="square">
            <a:normAutofit/>
          </a:bodyPr>
          <a:lstStyle>
            <a:lvl1pPr algn="ctr">
              <a:defRPr baseline="0">
                <a:solidFill>
                  <a:schemeClr val="tx1"/>
                </a:solidFill>
                <a:latin typeface="Arial" panose="020B0604020202020204" pitchFamily="34" charset="0"/>
                <a:ea typeface="微软雅黑" panose="020B0503020204020204" pitchFamily="34" charset="-122"/>
              </a:defRPr>
            </a:lvl1pPr>
          </a:lstStyle>
          <a:p>
            <a:pPr lvl="0"/>
            <a:r>
              <a:rPr lang="zh-CN" altLang="en-US" dirty="0"/>
              <a:t>单击此处编辑母版文本样式</a:t>
            </a: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标题幻灯片">
    <p:bg>
      <p:bgPr>
        <a:solidFill>
          <a:schemeClr val="tx2"/>
        </a:solidFill>
        <a:effectLst/>
      </p:bgPr>
    </p:bg>
    <p:spTree>
      <p:nvGrpSpPr>
        <p:cNvPr id="1" name=""/>
        <p:cNvGrpSpPr/>
        <p:nvPr/>
      </p:nvGrpSpPr>
      <p:grpSpPr>
        <a:xfrm>
          <a:off x="0" y="0"/>
          <a:ext cx="0" cy="0"/>
          <a:chOff x="0" y="0"/>
          <a:chExt cx="0" cy="0"/>
        </a:xfrm>
      </p:grpSpPr>
      <p:pic>
        <p:nvPicPr>
          <p:cNvPr id="6" name="图片 5"/>
          <p:cNvPicPr/>
          <p:nvPr userDrawn="1">
            <p:custDataLst>
              <p:tags r:id="rId1"/>
            </p:custDataLst>
          </p:nvPr>
        </p:nvPicPr>
        <p:blipFill>
          <a:blip r:embed="rId9" r:link="rId1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矩形 4"/>
          <p:cNvSpPr/>
          <p:nvPr userDrawn="1">
            <p:custDataLst>
              <p:tags r:id="rId2"/>
            </p:custDataLst>
          </p:nvPr>
        </p:nvSpPr>
        <p:spPr>
          <a:xfrm>
            <a:off x="1378972" y="1569796"/>
            <a:ext cx="9436780" cy="2718340"/>
          </a:xfrm>
          <a:prstGeom prst="rect">
            <a:avLst/>
          </a:prstGeom>
          <a:solidFill>
            <a:schemeClr val="bg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solidFill>
                <a:schemeClr val="lt1"/>
              </a:solidFill>
            </a:endParaRPr>
          </a:p>
        </p:txBody>
      </p:sp>
      <p:sp>
        <p:nvSpPr>
          <p:cNvPr id="16" name="日期占位符 15"/>
          <p:cNvSpPr>
            <a:spLocks noGrp="1"/>
          </p:cNvSpPr>
          <p:nvPr>
            <p:ph type="dt" sz="half" idx="10"/>
            <p:custDataLst>
              <p:tags r:id="rId3"/>
            </p:custDataLst>
          </p:nvPr>
        </p:nvSpPr>
        <p:spPr/>
        <p:txBody>
          <a:bodyPr wrap="square">
            <a:normAutofit/>
          </a:bodyPr>
          <a:lstStyle>
            <a:lvl1pPr>
              <a:defRPr>
                <a:solidFill>
                  <a:schemeClr val="lt1">
                    <a:tint val="75000"/>
                  </a:schemeClr>
                </a:solidFill>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2020/9/29</a:t>
            </a:fld>
            <a:endParaRPr lang="zh-CN" altLang="en-US"/>
          </a:p>
        </p:txBody>
      </p:sp>
      <p:sp>
        <p:nvSpPr>
          <p:cNvPr id="17" name="页脚占位符 16"/>
          <p:cNvSpPr>
            <a:spLocks noGrp="1"/>
          </p:cNvSpPr>
          <p:nvPr>
            <p:ph type="ftr" sz="quarter" idx="11"/>
            <p:custDataLst>
              <p:tags r:id="rId4"/>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endParaRPr lang="zh-CN" altLang="en-US" dirty="0"/>
          </a:p>
        </p:txBody>
      </p:sp>
      <p:sp>
        <p:nvSpPr>
          <p:cNvPr id="18" name="灯片编号占位符 17"/>
          <p:cNvSpPr>
            <a:spLocks noGrp="1"/>
          </p:cNvSpPr>
          <p:nvPr>
            <p:ph type="sldNum" sz="quarter" idx="12"/>
            <p:custDataLst>
              <p:tags r:id="rId5"/>
            </p:custDataLst>
          </p:nvPr>
        </p:nvSpPr>
        <p:spPr/>
        <p:txBody>
          <a:bodyPr wrap="square">
            <a:normAutofit/>
          </a:bodyPr>
          <a:lstStyle>
            <a:lvl1pPr>
              <a:defRPr>
                <a:solidFill>
                  <a:schemeClr val="lt1">
                    <a:tint val="75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dirty="0"/>
          </a:p>
        </p:txBody>
      </p:sp>
      <p:sp>
        <p:nvSpPr>
          <p:cNvPr id="3" name="标题 2"/>
          <p:cNvSpPr>
            <a:spLocks noGrp="1"/>
          </p:cNvSpPr>
          <p:nvPr>
            <p:ph type="ctrTitle" idx="14" hasCustomPrompt="1"/>
            <p:custDataLst>
              <p:tags r:id="rId6"/>
            </p:custDataLst>
          </p:nvPr>
        </p:nvSpPr>
        <p:spPr>
          <a:xfrm>
            <a:off x="2285970" y="2072322"/>
            <a:ext cx="7620061" cy="1149350"/>
          </a:xfrm>
        </p:spPr>
        <p:txBody>
          <a:bodyPr vert="horz" wrap="square" lIns="90000" tIns="46800" rIns="90000" bIns="46800" anchor="ctr" anchorCtr="0">
            <a:normAutofit/>
          </a:bodyPr>
          <a:lstStyle>
            <a:lvl1pPr marL="0" marR="0" indent="0" algn="dist" defTabSz="914400" rtl="0" eaLnBrk="1" fontAlgn="auto" latinLnBrk="0" hangingPunct="1">
              <a:lnSpc>
                <a:spcPct val="100000"/>
              </a:lnSpc>
              <a:spcBef>
                <a:spcPct val="0"/>
              </a:spcBef>
              <a:spcAft>
                <a:spcPts val="0"/>
              </a:spcAft>
              <a:buClrTx/>
              <a:buSzPts val="6600"/>
              <a:buFont typeface="Arial" panose="020B0604020202020204" pitchFamily="34" charset="0"/>
              <a:buNone/>
              <a:defRPr sz="6600" b="0" spc="-200">
                <a:solidFill>
                  <a:schemeClr val="tx1">
                    <a:lumMod val="85000"/>
                    <a:lumOff val="15000"/>
                  </a:schemeClr>
                </a:solidFill>
                <a:latin typeface="Arial" panose="020B0604020202020204" pitchFamily="34" charset="0"/>
                <a:ea typeface="汉仪旗黑-85S" panose="00020600040101010101" pitchFamily="18" charset="-122"/>
              </a:defRPr>
            </a:lvl1pPr>
          </a:lstStyle>
          <a:p>
            <a:r>
              <a:rPr lang="zh-CN" altLang="en-US" dirty="0"/>
              <a:t>编辑标题</a:t>
            </a:r>
          </a:p>
        </p:txBody>
      </p:sp>
      <p:sp>
        <p:nvSpPr>
          <p:cNvPr id="2" name="副标题 1"/>
          <p:cNvSpPr>
            <a:spLocks noGrp="1"/>
          </p:cNvSpPr>
          <p:nvPr>
            <p:ph type="subTitle" idx="13" hasCustomPrompt="1"/>
            <p:custDataLst>
              <p:tags r:id="rId7"/>
            </p:custDataLst>
          </p:nvPr>
        </p:nvSpPr>
        <p:spPr>
          <a:xfrm>
            <a:off x="2285970" y="3433764"/>
            <a:ext cx="7620061" cy="474093"/>
          </a:xfrm>
        </p:spPr>
        <p:txBody>
          <a:bodyPr vert="horz" wrap="square" lIns="90000" tIns="46800" rIns="90000" bIns="46800" anchor="t" anchorCtr="0">
            <a:normAutofit/>
          </a:bodyPr>
          <a:lstStyle>
            <a:lvl1pPr marL="0" marR="0" indent="0" algn="ctr" defTabSz="914400" rtl="0" eaLnBrk="1" fontAlgn="auto" latinLnBrk="0" hangingPunct="1">
              <a:lnSpc>
                <a:spcPct val="100000"/>
              </a:lnSpc>
              <a:spcBef>
                <a:spcPts val="0"/>
              </a:spcBef>
              <a:spcAft>
                <a:spcPts val="0"/>
              </a:spcAft>
              <a:buClrTx/>
              <a:buSzPts val="2000"/>
              <a:buFont typeface="Arial" panose="020B0604020202020204" pitchFamily="34" charset="0"/>
              <a:buNone/>
              <a:defRPr sz="2000" b="0" spc="200">
                <a:solidFill>
                  <a:schemeClr val="tx1">
                    <a:lumMod val="85000"/>
                    <a:lumOff val="15000"/>
                  </a:schemeClr>
                </a:solidFill>
                <a:latin typeface="Arial" panose="020B0604020202020204" pitchFamily="34" charset="0"/>
                <a:ea typeface="微软雅黑" panose="020B0503020204020204" pitchFamily="34" charset="-122"/>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zh-CN" altLang="en-US" dirty="0"/>
              <a:t>单击此处编辑副标题</a:t>
            </a: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chemeClr val="bg2"/>
        </a:solidFill>
        <a:effectLst/>
      </p:bgPr>
    </p:bg>
    <p:spTree>
      <p:nvGrpSpPr>
        <p:cNvPr id="1" name=""/>
        <p:cNvGrpSpPr/>
        <p:nvPr/>
      </p:nvGrpSpPr>
      <p:grpSpPr>
        <a:xfrm>
          <a:off x="0" y="0"/>
          <a:ext cx="0" cy="0"/>
          <a:chOff x="0" y="0"/>
          <a:chExt cx="0" cy="0"/>
        </a:xfrm>
      </p:grpSpPr>
      <p:pic>
        <p:nvPicPr>
          <p:cNvPr id="8" name="图片 7"/>
          <p:cNvPicPr/>
          <p:nvPr userDrawn="1">
            <p:custDataLst>
              <p:tags r:id="rId1"/>
            </p:custDataLst>
          </p:nvPr>
        </p:nvPicPr>
        <p:blipFill>
          <a:blip r:embed="rId9" r:link="rId1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矩形 6"/>
          <p:cNvSpPr/>
          <p:nvPr userDrawn="1">
            <p:custDataLst>
              <p:tags r:id="rId2"/>
            </p:custDataLst>
          </p:nvPr>
        </p:nvSpPr>
        <p:spPr>
          <a:xfrm>
            <a:off x="291636" y="0"/>
            <a:ext cx="11608728" cy="6858000"/>
          </a:xfrm>
          <a:prstGeom prst="rect">
            <a:avLst/>
          </a:prstGeom>
          <a:solidFill>
            <a:schemeClr val="bg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solidFill>
                <a:schemeClr val="lt1"/>
              </a:solidFill>
            </a:endParaRPr>
          </a:p>
        </p:txBody>
      </p:sp>
      <p:sp>
        <p:nvSpPr>
          <p:cNvPr id="2" name="标题 1"/>
          <p:cNvSpPr>
            <a:spLocks noGrp="1"/>
          </p:cNvSpPr>
          <p:nvPr>
            <p:ph type="title"/>
            <p:custDataLst>
              <p:tags r:id="rId3"/>
            </p:custDataLst>
          </p:nvPr>
        </p:nvSpPr>
        <p:spPr>
          <a:xfrm>
            <a:off x="669882" y="443234"/>
            <a:ext cx="10852237" cy="441964"/>
          </a:xfrm>
        </p:spPr>
        <p:txBody>
          <a:bodyPr vert="horz" wrap="square" lIns="90170" tIns="46990" rIns="90170" bIns="46990" rtlCol="0" anchor="ctr" anchorCtr="0">
            <a:normAutofit/>
          </a:bodyPr>
          <a:lstStyle>
            <a:lvl1pPr marL="0" marR="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p>
        </p:txBody>
      </p:sp>
      <p:sp>
        <p:nvSpPr>
          <p:cNvPr id="3" name="内容占位符 2"/>
          <p:cNvSpPr>
            <a:spLocks noGrp="1"/>
          </p:cNvSpPr>
          <p:nvPr>
            <p:ph idx="1"/>
            <p:custDataLst>
              <p:tags r:id="rId4"/>
            </p:custDataLst>
          </p:nvPr>
        </p:nvSpPr>
        <p:spPr>
          <a:xfrm>
            <a:off x="669882" y="952508"/>
            <a:ext cx="10852237" cy="5388907"/>
          </a:xfrm>
        </p:spPr>
        <p:txBody>
          <a:bodyPr vert="horz" wrap="square"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4" name="日期占位符 3"/>
          <p:cNvSpPr>
            <a:spLocks noGrp="1"/>
          </p:cNvSpPr>
          <p:nvPr>
            <p:ph type="dt" sz="half" idx="10"/>
            <p:custDataLst>
              <p:tags r:id="rId5"/>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2020/9/29</a:t>
            </a:fld>
            <a:endParaRPr lang="zh-CN" altLang="en-US"/>
          </a:p>
        </p:txBody>
      </p:sp>
      <p:sp>
        <p:nvSpPr>
          <p:cNvPr id="5" name="页脚占位符 4"/>
          <p:cNvSpPr>
            <a:spLocks noGrp="1"/>
          </p:cNvSpPr>
          <p:nvPr>
            <p:ph type="ftr" sz="quarter" idx="11"/>
            <p:custDataLst>
              <p:tags r:id="rId6"/>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endParaRPr lang="zh-CN" altLang="en-US"/>
          </a:p>
        </p:txBody>
      </p:sp>
      <p:sp>
        <p:nvSpPr>
          <p:cNvPr id="6" name="灯片编号占位符 5"/>
          <p:cNvSpPr>
            <a:spLocks noGrp="1"/>
          </p:cNvSpPr>
          <p:nvPr>
            <p:ph type="sldNum" sz="quarter" idx="12"/>
            <p:custDataLst>
              <p:tags r:id="rId7"/>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节标题">
    <p:bg>
      <p:bgPr>
        <a:solidFill>
          <a:schemeClr val="tx2"/>
        </a:solidFill>
        <a:effectLst/>
      </p:bgPr>
    </p:bg>
    <p:spTree>
      <p:nvGrpSpPr>
        <p:cNvPr id="1" name=""/>
        <p:cNvGrpSpPr/>
        <p:nvPr/>
      </p:nvGrpSpPr>
      <p:grpSpPr>
        <a:xfrm>
          <a:off x="0" y="0"/>
          <a:ext cx="0" cy="0"/>
          <a:chOff x="0" y="0"/>
          <a:chExt cx="0" cy="0"/>
        </a:xfrm>
      </p:grpSpPr>
      <p:pic>
        <p:nvPicPr>
          <p:cNvPr id="8" name="图片 7"/>
          <p:cNvPicPr/>
          <p:nvPr userDrawn="1">
            <p:custDataLst>
              <p:tags r:id="rId1"/>
            </p:custDataLst>
          </p:nvPr>
        </p:nvPicPr>
        <p:blipFill>
          <a:blip r:embed="rId9" r:link="rId1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矩形 6"/>
          <p:cNvSpPr/>
          <p:nvPr userDrawn="1">
            <p:custDataLst>
              <p:tags r:id="rId2"/>
            </p:custDataLst>
          </p:nvPr>
        </p:nvSpPr>
        <p:spPr>
          <a:xfrm>
            <a:off x="0" y="0"/>
            <a:ext cx="12192000" cy="5710314"/>
          </a:xfrm>
          <a:prstGeom prst="rect">
            <a:avLst/>
          </a:prstGeom>
          <a:solidFill>
            <a:schemeClr val="bg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solidFill>
                <a:schemeClr val="lt1"/>
              </a:solidFill>
            </a:endParaRPr>
          </a:p>
        </p:txBody>
      </p:sp>
      <p:sp>
        <p:nvSpPr>
          <p:cNvPr id="4" name="日期占位符 3"/>
          <p:cNvSpPr>
            <a:spLocks noGrp="1"/>
          </p:cNvSpPr>
          <p:nvPr>
            <p:ph type="dt" sz="half" idx="10"/>
            <p:custDataLst>
              <p:tags r:id="rId3"/>
            </p:custDataLst>
          </p:nvPr>
        </p:nvSpPr>
        <p:spPr/>
        <p:txBody>
          <a:bodyPr wrap="square">
            <a:normAutofit/>
          </a:bodyPr>
          <a:lstStyle>
            <a:lvl1pPr>
              <a:defRPr>
                <a:solidFill>
                  <a:schemeClr val="lt1">
                    <a:tint val="75000"/>
                  </a:schemeClr>
                </a:solidFill>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2020/9/29</a:t>
            </a:fld>
            <a:endParaRPr lang="zh-CN" altLang="en-US"/>
          </a:p>
        </p:txBody>
      </p:sp>
      <p:sp>
        <p:nvSpPr>
          <p:cNvPr id="5" name="页脚占位符 4"/>
          <p:cNvSpPr>
            <a:spLocks noGrp="1"/>
          </p:cNvSpPr>
          <p:nvPr>
            <p:ph type="ftr" sz="quarter" idx="11"/>
            <p:custDataLst>
              <p:tags r:id="rId4"/>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endParaRPr lang="zh-CN" altLang="en-US"/>
          </a:p>
        </p:txBody>
      </p:sp>
      <p:sp>
        <p:nvSpPr>
          <p:cNvPr id="6" name="灯片编号占位符 5"/>
          <p:cNvSpPr>
            <a:spLocks noGrp="1"/>
          </p:cNvSpPr>
          <p:nvPr>
            <p:ph type="sldNum" sz="quarter" idx="12"/>
            <p:custDataLst>
              <p:tags r:id="rId5"/>
            </p:custDataLst>
          </p:nvPr>
        </p:nvSpPr>
        <p:spPr/>
        <p:txBody>
          <a:bodyPr wrap="square">
            <a:normAutofit/>
          </a:bodyPr>
          <a:lstStyle>
            <a:lvl1pPr>
              <a:defRPr>
                <a:solidFill>
                  <a:schemeClr val="lt1">
                    <a:tint val="75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a:p>
        </p:txBody>
      </p:sp>
      <p:sp>
        <p:nvSpPr>
          <p:cNvPr id="3" name="标题 2"/>
          <p:cNvSpPr>
            <a:spLocks noGrp="1"/>
          </p:cNvSpPr>
          <p:nvPr>
            <p:ph type="ctrTitle" idx="14" hasCustomPrompt="1"/>
            <p:custDataLst>
              <p:tags r:id="rId6"/>
            </p:custDataLst>
          </p:nvPr>
        </p:nvSpPr>
        <p:spPr>
          <a:xfrm>
            <a:off x="4702174" y="2182178"/>
            <a:ext cx="4837241" cy="835660"/>
          </a:xfrm>
        </p:spPr>
        <p:txBody>
          <a:bodyPr vert="horz" wrap="square" lIns="90170" tIns="46990" rIns="90170" bIns="46990" anchor="b" anchorCtr="0">
            <a:normAutofit/>
          </a:bodyPr>
          <a:lstStyle>
            <a:lvl1pPr marL="0" marR="0" indent="0" algn="l" defTabSz="914400" rtl="0" eaLnBrk="1" fontAlgn="auto" latinLnBrk="0" hangingPunct="1">
              <a:lnSpc>
                <a:spcPct val="100000"/>
              </a:lnSpc>
              <a:spcBef>
                <a:spcPct val="0"/>
              </a:spcBef>
              <a:spcAft>
                <a:spcPts val="0"/>
              </a:spcAft>
              <a:buClrTx/>
              <a:buSzPts val="4000"/>
              <a:buFont typeface="Arial" panose="020B0604020202020204" pitchFamily="34" charset="0"/>
              <a:buNone/>
              <a:defRPr sz="4000" b="0" spc="400">
                <a:solidFill>
                  <a:schemeClr val="tx1">
                    <a:lumMod val="85000"/>
                    <a:lumOff val="15000"/>
                  </a:schemeClr>
                </a:solidFill>
                <a:latin typeface="Arial" panose="020B0604020202020204" pitchFamily="34" charset="0"/>
                <a:ea typeface="汉仪旗黑-85S" panose="00020600040101010101" pitchFamily="18" charset="-122"/>
              </a:defRPr>
            </a:lvl1pPr>
          </a:lstStyle>
          <a:p>
            <a:r>
              <a:rPr lang="zh-CN" altLang="en-US" dirty="0"/>
              <a:t>编辑标题</a:t>
            </a:r>
          </a:p>
        </p:txBody>
      </p:sp>
      <p:sp>
        <p:nvSpPr>
          <p:cNvPr id="2" name="副标题 1"/>
          <p:cNvSpPr>
            <a:spLocks noGrp="1"/>
          </p:cNvSpPr>
          <p:nvPr>
            <p:ph type="subTitle" idx="13" hasCustomPrompt="1"/>
            <p:custDataLst>
              <p:tags r:id="rId7"/>
            </p:custDataLst>
          </p:nvPr>
        </p:nvSpPr>
        <p:spPr>
          <a:xfrm>
            <a:off x="4702174" y="3221355"/>
            <a:ext cx="4837241" cy="429895"/>
          </a:xfrm>
        </p:spPr>
        <p:txBody>
          <a:bodyPr vert="horz" wrap="square" lIns="90170" tIns="46990" rIns="90170" bIns="46990" anchor="t" anchorCtr="0">
            <a:normAutofit/>
          </a:bodyPr>
          <a:lstStyle>
            <a:lvl1pPr marL="0" marR="0" indent="0" algn="l" defTabSz="914400" rtl="0" eaLnBrk="1" fontAlgn="auto" latinLnBrk="0" hangingPunct="1">
              <a:lnSpc>
                <a:spcPct val="100000"/>
              </a:lnSpc>
              <a:spcBef>
                <a:spcPts val="0"/>
              </a:spcBef>
              <a:spcAft>
                <a:spcPts val="0"/>
              </a:spcAft>
              <a:buClrTx/>
              <a:buSzPts val="1800"/>
              <a:buFont typeface="Arial" panose="020B0604020202020204" pitchFamily="34" charset="0"/>
              <a:buNone/>
              <a:defRPr sz="1800" b="0" spc="200">
                <a:solidFill>
                  <a:schemeClr val="tx1">
                    <a:lumMod val="85000"/>
                    <a:lumOff val="15000"/>
                  </a:schemeClr>
                </a:solidFill>
                <a:latin typeface="Arial" panose="020B0604020202020204" pitchFamily="34" charset="0"/>
                <a:ea typeface="微软雅黑" panose="020B0503020204020204" pitchFamily="34" charset="-122"/>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zh-CN" altLang="en-US"/>
              <a:t>单击此处编辑副标题</a:t>
            </a: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两栏内容">
    <p:bg>
      <p:bgPr>
        <a:solidFill>
          <a:schemeClr val="bg2"/>
        </a:solidFill>
        <a:effectLst/>
      </p:bgPr>
    </p:bg>
    <p:spTree>
      <p:nvGrpSpPr>
        <p:cNvPr id="1" name=""/>
        <p:cNvGrpSpPr/>
        <p:nvPr/>
      </p:nvGrpSpPr>
      <p:grpSpPr>
        <a:xfrm>
          <a:off x="0" y="0"/>
          <a:ext cx="0" cy="0"/>
          <a:chOff x="0" y="0"/>
          <a:chExt cx="0" cy="0"/>
        </a:xfrm>
      </p:grpSpPr>
      <p:pic>
        <p:nvPicPr>
          <p:cNvPr id="9" name="图片 8"/>
          <p:cNvPicPr/>
          <p:nvPr userDrawn="1">
            <p:custDataLst>
              <p:tags r:id="rId1"/>
            </p:custDataLst>
          </p:nvPr>
        </p:nvPicPr>
        <p:blipFill>
          <a:blip r:embed="rId10" r:link="rId11">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 name="矩形 7"/>
          <p:cNvSpPr/>
          <p:nvPr userDrawn="1">
            <p:custDataLst>
              <p:tags r:id="rId2"/>
            </p:custDataLst>
          </p:nvPr>
        </p:nvSpPr>
        <p:spPr>
          <a:xfrm>
            <a:off x="291636" y="0"/>
            <a:ext cx="11608728" cy="6858000"/>
          </a:xfrm>
          <a:prstGeom prst="rect">
            <a:avLst/>
          </a:prstGeom>
          <a:solidFill>
            <a:schemeClr val="bg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solidFill>
                <a:schemeClr val="lt1"/>
              </a:solidFill>
            </a:endParaRPr>
          </a:p>
        </p:txBody>
      </p:sp>
      <p:sp>
        <p:nvSpPr>
          <p:cNvPr id="2" name="标题 1"/>
          <p:cNvSpPr>
            <a:spLocks noGrp="1"/>
          </p:cNvSpPr>
          <p:nvPr>
            <p:ph type="title"/>
            <p:custDataLst>
              <p:tags r:id="rId3"/>
            </p:custDataLst>
          </p:nvPr>
        </p:nvSpPr>
        <p:spPr>
          <a:xfrm>
            <a:off x="669882" y="443234"/>
            <a:ext cx="10852237" cy="441964"/>
          </a:xfrm>
        </p:spPr>
        <p:txBody>
          <a:bodyPr vert="horz" wrap="square" lIns="90170" tIns="46990" rIns="90170" bIns="46990" rtlCol="0" anchor="ctr"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pitchFamily="34" charset="-122"/>
                <a:cs typeface="+mj-cs"/>
                <a:sym typeface="+mn-ea"/>
              </a:defRPr>
            </a:lvl1pPr>
          </a:lstStyle>
          <a:p>
            <a:pPr lvl="0"/>
            <a:r>
              <a:rPr>
                <a:sym typeface="+mn-ea"/>
              </a:rPr>
              <a:t>单击此处编辑母版标题样式</a:t>
            </a:r>
          </a:p>
        </p:txBody>
      </p:sp>
      <p:sp>
        <p:nvSpPr>
          <p:cNvPr id="3" name="内容占位符 2"/>
          <p:cNvSpPr>
            <a:spLocks noGrp="1"/>
          </p:cNvSpPr>
          <p:nvPr>
            <p:ph sz="half" idx="1"/>
            <p:custDataLst>
              <p:tags r:id="rId4"/>
            </p:custDataLst>
          </p:nvPr>
        </p:nvSpPr>
        <p:spPr>
          <a:xfrm>
            <a:off x="669930" y="952508"/>
            <a:ext cx="5283242" cy="5388907"/>
          </a:xfrm>
        </p:spPr>
        <p:txBody>
          <a:bodyPr vert="horz" wrap="square"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5pPr>
          </a:lstStyle>
          <a:p>
            <a:pPr lvl="0"/>
            <a:r>
              <a:rPr>
                <a:sym typeface="+mn-ea"/>
              </a:rPr>
              <a:t>单击此处编辑母版文本样式</a:t>
            </a:r>
          </a:p>
          <a:p>
            <a:pPr lvl="1"/>
            <a:r>
              <a:rPr>
                <a:sym typeface="+mn-ea"/>
              </a:rPr>
              <a:t>第二级</a:t>
            </a:r>
          </a:p>
          <a:p>
            <a:pPr lvl="2"/>
            <a:r>
              <a:rPr>
                <a:sym typeface="+mn-ea"/>
              </a:rPr>
              <a:t>第三级</a:t>
            </a:r>
          </a:p>
          <a:p>
            <a:pPr lvl="3"/>
            <a:r>
              <a:rPr>
                <a:sym typeface="+mn-ea"/>
              </a:rPr>
              <a:t>第四级</a:t>
            </a:r>
          </a:p>
          <a:p>
            <a:pPr lvl="4"/>
            <a:r>
              <a:rPr>
                <a:sym typeface="+mn-ea"/>
              </a:rPr>
              <a:t>第五级</a:t>
            </a:r>
          </a:p>
        </p:txBody>
      </p:sp>
      <p:sp>
        <p:nvSpPr>
          <p:cNvPr id="4" name="内容占位符 3"/>
          <p:cNvSpPr>
            <a:spLocks noGrp="1"/>
          </p:cNvSpPr>
          <p:nvPr>
            <p:ph sz="half" idx="2"/>
            <p:custDataLst>
              <p:tags r:id="rId5"/>
            </p:custDataLst>
          </p:nvPr>
        </p:nvSpPr>
        <p:spPr>
          <a:xfrm>
            <a:off x="6238877" y="952508"/>
            <a:ext cx="5283242" cy="5388907"/>
          </a:xfrm>
        </p:spPr>
        <p:txBody>
          <a:bodyPr wrap="square" lIns="90170" tIns="46990" rIns="90170" bIns="46990">
            <a:normAutofit/>
          </a:bodyPr>
          <a:lstStyle>
            <a:lvl1pPr eaLnBrk="1" fontAlgn="auto" latinLnBrk="0" hangingPunct="1">
              <a:defRPr sz="1600">
                <a:solidFill>
                  <a:schemeClr val="tx1"/>
                </a:solidFill>
                <a:latin typeface="Arial" panose="020B0604020202020204" pitchFamily="34" charset="0"/>
                <a:ea typeface="微软雅黑" panose="020B0503020204020204" pitchFamily="34" charset="-122"/>
              </a:defRPr>
            </a:lvl1pPr>
            <a:lvl2pPr eaLnBrk="1" fontAlgn="auto" latinLnBrk="0" hangingPunct="1">
              <a:defRPr sz="1600">
                <a:solidFill>
                  <a:schemeClr val="tx1"/>
                </a:solidFill>
                <a:latin typeface="Arial" panose="020B0604020202020204" pitchFamily="34" charset="0"/>
                <a:ea typeface="微软雅黑" panose="020B0503020204020204" pitchFamily="34" charset="-122"/>
              </a:defRPr>
            </a:lvl2pPr>
            <a:lvl3pPr eaLnBrk="1" fontAlgn="auto" latinLnBrk="0" hangingPunct="1">
              <a:defRPr sz="1600">
                <a:solidFill>
                  <a:schemeClr val="tx1"/>
                </a:solidFill>
                <a:latin typeface="Arial" panose="020B0604020202020204" pitchFamily="34" charset="0"/>
                <a:ea typeface="微软雅黑" panose="020B0503020204020204" pitchFamily="34" charset="-122"/>
              </a:defRPr>
            </a:lvl3pPr>
            <a:lvl4pPr eaLnBrk="1" fontAlgn="auto" latinLnBrk="0" hangingPunct="1">
              <a:defRPr sz="1600">
                <a:solidFill>
                  <a:schemeClr val="tx1"/>
                </a:solidFill>
                <a:latin typeface="Arial" panose="020B0604020202020204" pitchFamily="34" charset="0"/>
                <a:ea typeface="微软雅黑" panose="020B0503020204020204" pitchFamily="34" charset="-122"/>
              </a:defRPr>
            </a:lvl4pPr>
            <a:lvl5pPr eaLnBrk="1" fontAlgn="auto" latinLnBrk="0" hangingPunct="1">
              <a:defRPr sz="1600">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custDataLst>
              <p:tags r:id="rId6"/>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2020/9/29</a:t>
            </a:fld>
            <a:endParaRPr lang="zh-CN" altLang="en-US"/>
          </a:p>
        </p:txBody>
      </p:sp>
      <p:sp>
        <p:nvSpPr>
          <p:cNvPr id="6" name="页脚占位符 5"/>
          <p:cNvSpPr>
            <a:spLocks noGrp="1"/>
          </p:cNvSpPr>
          <p:nvPr>
            <p:ph type="ftr" sz="quarter" idx="11"/>
            <p:custDataLst>
              <p:tags r:id="rId7"/>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endParaRPr lang="zh-CN" altLang="en-US"/>
          </a:p>
        </p:txBody>
      </p:sp>
      <p:sp>
        <p:nvSpPr>
          <p:cNvPr id="7" name="灯片编号占位符 6"/>
          <p:cNvSpPr>
            <a:spLocks noGrp="1"/>
          </p:cNvSpPr>
          <p:nvPr>
            <p:ph type="sldNum" sz="quarter" idx="12"/>
            <p:custDataLst>
              <p:tags r:id="rId8"/>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比较">
    <p:bg>
      <p:bgPr>
        <a:solidFill>
          <a:schemeClr val="bg2"/>
        </a:solidFill>
        <a:effectLst/>
      </p:bgPr>
    </p:bg>
    <p:spTree>
      <p:nvGrpSpPr>
        <p:cNvPr id="1" name=""/>
        <p:cNvGrpSpPr/>
        <p:nvPr/>
      </p:nvGrpSpPr>
      <p:grpSpPr>
        <a:xfrm>
          <a:off x="0" y="0"/>
          <a:ext cx="0" cy="0"/>
          <a:chOff x="0" y="0"/>
          <a:chExt cx="0" cy="0"/>
        </a:xfrm>
      </p:grpSpPr>
      <p:pic>
        <p:nvPicPr>
          <p:cNvPr id="11" name="图片 10"/>
          <p:cNvPicPr/>
          <p:nvPr userDrawn="1">
            <p:custDataLst>
              <p:tags r:id="rId1"/>
            </p:custDataLst>
          </p:nvPr>
        </p:nvPicPr>
        <p:blipFill>
          <a:blip r:embed="rId12" r:link="rId1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0" name="矩形 9"/>
          <p:cNvSpPr/>
          <p:nvPr userDrawn="1">
            <p:custDataLst>
              <p:tags r:id="rId2"/>
            </p:custDataLst>
          </p:nvPr>
        </p:nvSpPr>
        <p:spPr>
          <a:xfrm>
            <a:off x="291636" y="0"/>
            <a:ext cx="11608728" cy="6858000"/>
          </a:xfrm>
          <a:prstGeom prst="rect">
            <a:avLst/>
          </a:prstGeom>
          <a:solidFill>
            <a:schemeClr val="bg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solidFill>
                <a:schemeClr val="lt1"/>
              </a:solidFill>
            </a:endParaRPr>
          </a:p>
        </p:txBody>
      </p:sp>
      <p:sp>
        <p:nvSpPr>
          <p:cNvPr id="2" name="标题 1"/>
          <p:cNvSpPr>
            <a:spLocks noGrp="1"/>
          </p:cNvSpPr>
          <p:nvPr>
            <p:ph type="title"/>
            <p:custDataLst>
              <p:tags r:id="rId3"/>
            </p:custDataLst>
          </p:nvPr>
        </p:nvSpPr>
        <p:spPr>
          <a:xfrm>
            <a:off x="669882" y="443234"/>
            <a:ext cx="10852237" cy="441964"/>
          </a:xfrm>
        </p:spPr>
        <p:txBody>
          <a:bodyPr vert="horz" wrap="square" lIns="90170" tIns="46990" rIns="90170" bIns="46990" rtlCol="0" anchor="ctr"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p>
        </p:txBody>
      </p:sp>
      <p:sp>
        <p:nvSpPr>
          <p:cNvPr id="3" name="文本占位符 2"/>
          <p:cNvSpPr>
            <a:spLocks noGrp="1"/>
          </p:cNvSpPr>
          <p:nvPr>
            <p:ph type="body" idx="1" hasCustomPrompt="1"/>
            <p:custDataLst>
              <p:tags r:id="rId4"/>
            </p:custDataLst>
          </p:nvPr>
        </p:nvSpPr>
        <p:spPr>
          <a:xfrm>
            <a:off x="669930" y="952508"/>
            <a:ext cx="5283242" cy="381003"/>
          </a:xfrm>
        </p:spPr>
        <p:txBody>
          <a:bodyPr wrap="square" lIns="90170" tIns="46990" rIns="90170" bIns="46990" anchor="ctr" anchorCtr="0">
            <a:normAutofit/>
          </a:bodyPr>
          <a:lstStyle>
            <a:lvl1pPr marL="0" indent="0" eaLnBrk="1" fontAlgn="auto" latinLnBrk="0" hangingPunct="1">
              <a:lnSpc>
                <a:spcPct val="100000"/>
              </a:lnSpc>
              <a:spcAft>
                <a:spcPts val="0"/>
              </a:spcAft>
              <a:buNone/>
              <a:defRPr sz="2000" b="0" u="none" strike="noStrike" kern="1200" cap="none" spc="200" normalizeH="0" baseline="0">
                <a:solidFill>
                  <a:schemeClr val="tx1"/>
                </a:solidFill>
                <a:uFillTx/>
                <a:latin typeface="Arial" panose="020B0604020202020204" pitchFamily="34" charset="0"/>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p:ph sz="half" idx="2"/>
            <p:custDataLst>
              <p:tags r:id="rId5"/>
            </p:custDataLst>
          </p:nvPr>
        </p:nvSpPr>
        <p:spPr>
          <a:xfrm>
            <a:off x="669925" y="1406525"/>
            <a:ext cx="5283200" cy="4934752"/>
          </a:xfrm>
        </p:spPr>
        <p:txBody>
          <a:bodyPr vert="horz" wrap="square"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5" name="文本占位符 4"/>
          <p:cNvSpPr>
            <a:spLocks noGrp="1"/>
          </p:cNvSpPr>
          <p:nvPr>
            <p:ph type="body" sz="quarter" idx="3" hasCustomPrompt="1"/>
            <p:custDataLst>
              <p:tags r:id="rId6"/>
            </p:custDataLst>
          </p:nvPr>
        </p:nvSpPr>
        <p:spPr>
          <a:xfrm>
            <a:off x="6235750" y="952508"/>
            <a:ext cx="5283242" cy="381003"/>
          </a:xfrm>
        </p:spPr>
        <p:txBody>
          <a:bodyPr vert="horz" wrap="square" lIns="90170" tIns="46990" rIns="90170" bIns="46990" rtlCol="0" anchor="ctr" anchorCtr="0">
            <a:norm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0" i="0" u="none" strike="noStrike" kern="1200" cap="none" spc="20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p>
        </p:txBody>
      </p:sp>
      <p:sp>
        <p:nvSpPr>
          <p:cNvPr id="6" name="内容占位符 5"/>
          <p:cNvSpPr>
            <a:spLocks noGrp="1"/>
          </p:cNvSpPr>
          <p:nvPr>
            <p:ph sz="quarter" idx="4"/>
            <p:custDataLst>
              <p:tags r:id="rId7"/>
            </p:custDataLst>
          </p:nvPr>
        </p:nvSpPr>
        <p:spPr>
          <a:xfrm>
            <a:off x="6235750" y="1406525"/>
            <a:ext cx="5283242" cy="4934752"/>
          </a:xfrm>
        </p:spPr>
        <p:txBody>
          <a:bodyPr vert="horz" wrap="square"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7" name="日期占位符 6"/>
          <p:cNvSpPr>
            <a:spLocks noGrp="1"/>
          </p:cNvSpPr>
          <p:nvPr>
            <p:ph type="dt" sz="half" idx="10"/>
            <p:custDataLst>
              <p:tags r:id="rId8"/>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2020/9/29</a:t>
            </a:fld>
            <a:endParaRPr lang="zh-CN" altLang="en-US"/>
          </a:p>
        </p:txBody>
      </p:sp>
      <p:sp>
        <p:nvSpPr>
          <p:cNvPr id="8" name="页脚占位符 7"/>
          <p:cNvSpPr>
            <a:spLocks noGrp="1"/>
          </p:cNvSpPr>
          <p:nvPr>
            <p:ph type="ftr" sz="quarter" idx="11"/>
            <p:custDataLst>
              <p:tags r:id="rId9"/>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endParaRPr lang="zh-CN" altLang="en-US"/>
          </a:p>
        </p:txBody>
      </p:sp>
      <p:sp>
        <p:nvSpPr>
          <p:cNvPr id="9" name="灯片编号占位符 8"/>
          <p:cNvSpPr>
            <a:spLocks noGrp="1"/>
          </p:cNvSpPr>
          <p:nvPr>
            <p:ph type="sldNum" sz="quarter" idx="12"/>
            <p:custDataLst>
              <p:tags r:id="rId10"/>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chemeClr val="bg2"/>
        </a:solidFill>
        <a:effectLst/>
      </p:bgPr>
    </p:bg>
    <p:spTree>
      <p:nvGrpSpPr>
        <p:cNvPr id="1" name=""/>
        <p:cNvGrpSpPr/>
        <p:nvPr/>
      </p:nvGrpSpPr>
      <p:grpSpPr>
        <a:xfrm>
          <a:off x="0" y="0"/>
          <a:ext cx="0" cy="0"/>
          <a:chOff x="0" y="0"/>
          <a:chExt cx="0" cy="0"/>
        </a:xfrm>
      </p:grpSpPr>
      <p:pic>
        <p:nvPicPr>
          <p:cNvPr id="8" name="图片 7"/>
          <p:cNvPicPr/>
          <p:nvPr userDrawn="1">
            <p:custDataLst>
              <p:tags r:id="rId1"/>
            </p:custDataLst>
          </p:nvPr>
        </p:nvPicPr>
        <p:blipFill>
          <a:blip r:embed="rId9" r:link="rId1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矩形 6"/>
          <p:cNvSpPr/>
          <p:nvPr userDrawn="1">
            <p:custDataLst>
              <p:tags r:id="rId2"/>
            </p:custDataLst>
          </p:nvPr>
        </p:nvSpPr>
        <p:spPr>
          <a:xfrm>
            <a:off x="0" y="0"/>
            <a:ext cx="12192000" cy="6858000"/>
          </a:xfrm>
          <a:prstGeom prst="rect">
            <a:avLst/>
          </a:prstGeom>
          <a:solidFill>
            <a:schemeClr val="dk1">
              <a:alpha val="40000"/>
            </a:schemeClr>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solidFill>
                <a:schemeClr val="lt1"/>
              </a:solidFill>
            </a:endParaRPr>
          </a:p>
        </p:txBody>
      </p:sp>
      <p:sp>
        <p:nvSpPr>
          <p:cNvPr id="6" name="任意多边形: 形状 5"/>
          <p:cNvSpPr/>
          <p:nvPr userDrawn="1">
            <p:custDataLst>
              <p:tags r:id="rId3"/>
            </p:custDataLst>
          </p:nvPr>
        </p:nvSpPr>
        <p:spPr>
          <a:xfrm flipH="1">
            <a:off x="2922905" y="0"/>
            <a:ext cx="9280800" cy="6858000"/>
          </a:xfrm>
          <a:custGeom>
            <a:avLst/>
            <a:gdLst>
              <a:gd name="connsiteX0" fmla="*/ 0 w 9281536"/>
              <a:gd name="connsiteY0" fmla="*/ 0 h 6858000"/>
              <a:gd name="connsiteX1" fmla="*/ 7567200 w 9281536"/>
              <a:gd name="connsiteY1" fmla="*/ 0 h 6858000"/>
              <a:gd name="connsiteX2" fmla="*/ 9281536 w 9281536"/>
              <a:gd name="connsiteY2" fmla="*/ 6858000 h 6858000"/>
              <a:gd name="connsiteX3" fmla="*/ 0 w 928153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9281536" h="6858000">
                <a:moveTo>
                  <a:pt x="0" y="0"/>
                </a:moveTo>
                <a:lnTo>
                  <a:pt x="7567200" y="0"/>
                </a:lnTo>
                <a:lnTo>
                  <a:pt x="9281536" y="6858000"/>
                </a:lnTo>
                <a:lnTo>
                  <a:pt x="0" y="685800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solidFill>
                <a:schemeClr val="lt1"/>
              </a:solidFill>
            </a:endParaRPr>
          </a:p>
        </p:txBody>
      </p:sp>
      <p:sp>
        <p:nvSpPr>
          <p:cNvPr id="2" name="标题 1"/>
          <p:cNvSpPr>
            <a:spLocks noGrp="1"/>
          </p:cNvSpPr>
          <p:nvPr>
            <p:ph type="title"/>
            <p:custDataLst>
              <p:tags r:id="rId4"/>
            </p:custDataLst>
          </p:nvPr>
        </p:nvSpPr>
        <p:spPr/>
        <p:txBody>
          <a:bodyPr vert="horz" wrap="square" lIns="90170" tIns="46990" rIns="90170" bIns="46990" rtlCol="0" anchor="ctr"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bg1"/>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p>
        </p:txBody>
      </p:sp>
      <p:sp>
        <p:nvSpPr>
          <p:cNvPr id="3" name="日期占位符 2"/>
          <p:cNvSpPr>
            <a:spLocks noGrp="1"/>
          </p:cNvSpPr>
          <p:nvPr>
            <p:ph type="dt" sz="half" idx="10"/>
            <p:custDataLst>
              <p:tags r:id="rId5"/>
            </p:custDataLst>
          </p:nvPr>
        </p:nvSpPr>
        <p:spPr/>
        <p:txBody>
          <a:bodyPr wrap="square">
            <a:normAutofit/>
          </a:bodyPr>
          <a:lstStyle>
            <a:lvl1pPr>
              <a:defRPr>
                <a:solidFill>
                  <a:schemeClr val="lt1">
                    <a:tint val="75000"/>
                  </a:schemeClr>
                </a:solidFill>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2020/9/29</a:t>
            </a:fld>
            <a:endParaRPr lang="zh-CN" altLang="en-US"/>
          </a:p>
        </p:txBody>
      </p:sp>
      <p:sp>
        <p:nvSpPr>
          <p:cNvPr id="4" name="页脚占位符 3"/>
          <p:cNvSpPr>
            <a:spLocks noGrp="1"/>
          </p:cNvSpPr>
          <p:nvPr>
            <p:ph type="ftr" sz="quarter" idx="11"/>
            <p:custDataLst>
              <p:tags r:id="rId6"/>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endParaRPr lang="zh-CN" altLang="en-US"/>
          </a:p>
        </p:txBody>
      </p:sp>
      <p:sp>
        <p:nvSpPr>
          <p:cNvPr id="5" name="灯片编号占位符 4"/>
          <p:cNvSpPr>
            <a:spLocks noGrp="1"/>
          </p:cNvSpPr>
          <p:nvPr>
            <p:ph type="sldNum" sz="quarter" idx="12"/>
            <p:custDataLst>
              <p:tags r:id="rId7"/>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p:txBody>
          <a:bodyPr/>
          <a:lstStyle/>
          <a:p>
            <a:fld id="{953C7E11-5CA3-42E2-BB12-10E6957F8401}" type="datetimeFigureOut">
              <a:rPr lang="zh-CN" altLang="en-US" smtClean="0"/>
              <a:t>2020/9/29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7549683-7A1C-428F-A1AB-09A0BBD3CCFB}" type="slidenum">
              <a:rPr lang="zh-CN" altLang="en-US" smtClean="0"/>
              <a:t>‹#›</a:t>
            </a:fld>
            <a:endParaRPr lang="zh-CN" alt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2"/>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2020/9/29</a:t>
            </a:fld>
            <a:endParaRPr lang="zh-CN" altLang="en-US"/>
          </a:p>
        </p:txBody>
      </p:sp>
      <p:sp>
        <p:nvSpPr>
          <p:cNvPr id="3" name="页脚占位符 2"/>
          <p:cNvSpPr>
            <a:spLocks noGrp="1"/>
          </p:cNvSpPr>
          <p:nvPr>
            <p:ph type="ftr" sz="quarter" idx="11"/>
            <p:custDataLst>
              <p:tags r:id="rId2"/>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endParaRPr lang="zh-CN" altLang="en-US"/>
          </a:p>
        </p:txBody>
      </p:sp>
      <p:sp>
        <p:nvSpPr>
          <p:cNvPr id="4" name="灯片编号占位符 3"/>
          <p:cNvSpPr>
            <a:spLocks noGrp="1"/>
          </p:cNvSpPr>
          <p:nvPr>
            <p:ph type="sldNum" sz="quarter" idx="12"/>
            <p:custDataLst>
              <p:tags r:id="rId3"/>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图片与标题">
    <p:bg>
      <p:bgPr>
        <a:solidFill>
          <a:schemeClr val="bg2"/>
        </a:solidFill>
        <a:effectLst/>
      </p:bgPr>
    </p:bg>
    <p:spTree>
      <p:nvGrpSpPr>
        <p:cNvPr id="1" name=""/>
        <p:cNvGrpSpPr/>
        <p:nvPr/>
      </p:nvGrpSpPr>
      <p:grpSpPr>
        <a:xfrm>
          <a:off x="0" y="0"/>
          <a:ext cx="0" cy="0"/>
          <a:chOff x="0" y="0"/>
          <a:chExt cx="0" cy="0"/>
        </a:xfrm>
      </p:grpSpPr>
      <p:pic>
        <p:nvPicPr>
          <p:cNvPr id="9" name="图片 8"/>
          <p:cNvPicPr/>
          <p:nvPr userDrawn="1">
            <p:custDataLst>
              <p:tags r:id="rId1"/>
            </p:custDataLst>
          </p:nvPr>
        </p:nvPicPr>
        <p:blipFill>
          <a:blip r:embed="rId10" r:link="rId11">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 name="矩形 7"/>
          <p:cNvSpPr/>
          <p:nvPr userDrawn="1">
            <p:custDataLst>
              <p:tags r:id="rId2"/>
            </p:custDataLst>
          </p:nvPr>
        </p:nvSpPr>
        <p:spPr>
          <a:xfrm>
            <a:off x="291636" y="0"/>
            <a:ext cx="11608728" cy="6858000"/>
          </a:xfrm>
          <a:prstGeom prst="rect">
            <a:avLst/>
          </a:prstGeom>
          <a:solidFill>
            <a:schemeClr val="bg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solidFill>
                <a:schemeClr val="lt1"/>
              </a:solidFill>
            </a:endParaRPr>
          </a:p>
        </p:txBody>
      </p:sp>
      <p:sp>
        <p:nvSpPr>
          <p:cNvPr id="2" name="标题 1"/>
          <p:cNvSpPr>
            <a:spLocks noGrp="1"/>
          </p:cNvSpPr>
          <p:nvPr>
            <p:ph type="title"/>
            <p:custDataLst>
              <p:tags r:id="rId3"/>
            </p:custDataLst>
          </p:nvPr>
        </p:nvSpPr>
        <p:spPr>
          <a:xfrm>
            <a:off x="669930" y="443234"/>
            <a:ext cx="10852237" cy="441964"/>
          </a:xfrm>
        </p:spPr>
        <p:txBody>
          <a:bodyPr vert="horz" wrap="square" lIns="90170" tIns="46990" rIns="90170" bIns="46990" rtlCol="0" anchor="ctr"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p>
        </p:txBody>
      </p:sp>
      <p:sp>
        <p:nvSpPr>
          <p:cNvPr id="3" name="图片占位符 2"/>
          <p:cNvSpPr>
            <a:spLocks noGrp="1"/>
          </p:cNvSpPr>
          <p:nvPr>
            <p:ph type="pic" idx="1"/>
            <p:custDataLst>
              <p:tags r:id="rId4"/>
            </p:custDataLst>
          </p:nvPr>
        </p:nvSpPr>
        <p:spPr>
          <a:xfrm>
            <a:off x="669930" y="952508"/>
            <a:ext cx="5283242" cy="5388907"/>
          </a:xfrm>
        </p:spPr>
        <p:txBody>
          <a:bodyPr vert="horz" lIns="90170" tIns="46990" rIns="90170" bIns="46990"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solidFill>
                <a:uFillTx/>
                <a:latin typeface="微软雅黑" panose="020B0503020204020204" pitchFamily="34" charset="-122"/>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5"/>
            </p:custDataLst>
          </p:nvPr>
        </p:nvSpPr>
        <p:spPr>
          <a:xfrm>
            <a:off x="6238925" y="952508"/>
            <a:ext cx="5283242" cy="5388907"/>
          </a:xfrm>
        </p:spPr>
        <p:txBody>
          <a:bodyPr vert="horz" wrap="square"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1pPr>
          </a:lstStyle>
          <a:p>
            <a:pPr lvl="0"/>
            <a:r>
              <a:rPr>
                <a:sym typeface="+mn-ea"/>
              </a:rPr>
              <a:t>单击此处编辑母版文本样式</a:t>
            </a:r>
          </a:p>
        </p:txBody>
      </p:sp>
      <p:sp>
        <p:nvSpPr>
          <p:cNvPr id="5" name="日期占位符 4"/>
          <p:cNvSpPr>
            <a:spLocks noGrp="1"/>
          </p:cNvSpPr>
          <p:nvPr>
            <p:ph type="dt" sz="half" idx="10"/>
            <p:custDataLst>
              <p:tags r:id="rId6"/>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fld id="{9EFD9D74-47D9-4702-A33C-335B63B48DBF}" type="datetimeFigureOut">
              <a:rPr lang="zh-CN" altLang="en-US" smtClean="0"/>
              <a:t>2020/9/29</a:t>
            </a:fld>
            <a:endParaRPr lang="zh-CN" altLang="en-US" dirty="0"/>
          </a:p>
        </p:txBody>
      </p:sp>
      <p:sp>
        <p:nvSpPr>
          <p:cNvPr id="6" name="页脚占位符 5"/>
          <p:cNvSpPr>
            <a:spLocks noGrp="1"/>
          </p:cNvSpPr>
          <p:nvPr>
            <p:ph type="ftr" sz="quarter" idx="11"/>
            <p:custDataLst>
              <p:tags r:id="rId7"/>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endParaRPr lang="zh-CN" altLang="en-US" dirty="0"/>
          </a:p>
        </p:txBody>
      </p:sp>
      <p:sp>
        <p:nvSpPr>
          <p:cNvPr id="7" name="灯片编号占位符 6"/>
          <p:cNvSpPr>
            <a:spLocks noGrp="1"/>
          </p:cNvSpPr>
          <p:nvPr>
            <p:ph type="sldNum" sz="quarter" idx="12"/>
            <p:custDataLst>
              <p:tags r:id="rId8"/>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fld id="{FABC47A4-756D-490B-A52F-7D9E2C9FC05F}" type="slidenum">
              <a:rPr lang="zh-CN" altLang="en-US" smtClean="0"/>
              <a:t>‹#›</a:t>
            </a:fld>
            <a:endParaRPr lang="zh-CN" altLang="en-US"/>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bg>
      <p:bgPr>
        <a:solidFill>
          <a:schemeClr val="bg2"/>
        </a:solidFill>
        <a:effectLst/>
      </p:bgPr>
    </p:bg>
    <p:spTree>
      <p:nvGrpSpPr>
        <p:cNvPr id="1" name=""/>
        <p:cNvGrpSpPr/>
        <p:nvPr/>
      </p:nvGrpSpPr>
      <p:grpSpPr>
        <a:xfrm>
          <a:off x="0" y="0"/>
          <a:ext cx="0" cy="0"/>
          <a:chOff x="0" y="0"/>
          <a:chExt cx="0" cy="0"/>
        </a:xfrm>
      </p:grpSpPr>
      <p:pic>
        <p:nvPicPr>
          <p:cNvPr id="8" name="图片 7"/>
          <p:cNvPicPr/>
          <p:nvPr userDrawn="1">
            <p:custDataLst>
              <p:tags r:id="rId1"/>
            </p:custDataLst>
          </p:nvPr>
        </p:nvPicPr>
        <p:blipFill>
          <a:blip r:embed="rId9" r:link="rId1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矩形 6"/>
          <p:cNvSpPr/>
          <p:nvPr userDrawn="1">
            <p:custDataLst>
              <p:tags r:id="rId2"/>
            </p:custDataLst>
          </p:nvPr>
        </p:nvSpPr>
        <p:spPr>
          <a:xfrm>
            <a:off x="291636" y="0"/>
            <a:ext cx="11608728" cy="6858000"/>
          </a:xfrm>
          <a:prstGeom prst="rect">
            <a:avLst/>
          </a:prstGeom>
          <a:solidFill>
            <a:schemeClr val="bg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solidFill>
                <a:schemeClr val="lt1"/>
              </a:solidFill>
            </a:endParaRPr>
          </a:p>
        </p:txBody>
      </p:sp>
      <p:sp>
        <p:nvSpPr>
          <p:cNvPr id="2" name="竖排标题 1"/>
          <p:cNvSpPr>
            <a:spLocks noGrp="1"/>
          </p:cNvSpPr>
          <p:nvPr>
            <p:ph type="title" orient="vert"/>
            <p:custDataLst>
              <p:tags r:id="rId3"/>
            </p:custDataLst>
          </p:nvPr>
        </p:nvSpPr>
        <p:spPr>
          <a:xfrm>
            <a:off x="10571135" y="952508"/>
            <a:ext cx="950984" cy="5388907"/>
          </a:xfrm>
        </p:spPr>
        <p:txBody>
          <a:bodyPr vert="eaVert" wrap="square" lIns="90170" tIns="46990" rIns="90170" bIns="46990" rtlCol="0" anchor="ctr" anchorCtr="0">
            <a:normAutofit/>
          </a:bodyPr>
          <a:lstStyle>
            <a:lvl1pPr marL="0" marR="0" lvl="0" algn="l" defTabSz="914400" rtl="0" eaLnBrk="1" fontAlgn="auto" latinLnBrk="0" hangingPunct="1">
              <a:lnSpc>
                <a:spcPct val="100000"/>
              </a:lnSpc>
              <a:spcAft>
                <a:spcPts val="0"/>
              </a:spcAft>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pitchFamily="34" charset="-122"/>
                <a:cs typeface="+mj-cs"/>
                <a:sym typeface="+mn-ea"/>
              </a:defRPr>
            </a:lvl1pPr>
          </a:lstStyle>
          <a:p>
            <a:pPr lvl="0"/>
            <a:r>
              <a:rPr>
                <a:sym typeface="+mn-ea"/>
              </a:rPr>
              <a:t>单击此处编辑母版标题样式</a:t>
            </a:r>
          </a:p>
        </p:txBody>
      </p:sp>
      <p:sp>
        <p:nvSpPr>
          <p:cNvPr id="3" name="竖排文字占位符 2"/>
          <p:cNvSpPr>
            <a:spLocks noGrp="1"/>
          </p:cNvSpPr>
          <p:nvPr>
            <p:ph type="body" orient="vert" idx="1"/>
            <p:custDataLst>
              <p:tags r:id="rId4"/>
            </p:custDataLst>
          </p:nvPr>
        </p:nvSpPr>
        <p:spPr>
          <a:xfrm>
            <a:off x="669925" y="952500"/>
            <a:ext cx="9828101" cy="5388907"/>
          </a:xfrm>
        </p:spPr>
        <p:txBody>
          <a:bodyPr vert="eaVert" wrap="square">
            <a:normAutofit/>
          </a:bodyPr>
          <a:lstStyle>
            <a:lvl1pPr indent="0" eaLnBrk="1" fontAlgn="auto" latinLnBrk="0" hangingPunct="1">
              <a:defRPr>
                <a:solidFill>
                  <a:schemeClr val="tx1"/>
                </a:solidFill>
                <a:latin typeface="Arial" panose="020B0604020202020204" pitchFamily="34" charset="0"/>
                <a:ea typeface="微软雅黑" panose="020B0503020204020204" pitchFamily="34" charset="-122"/>
              </a:defRPr>
            </a:lvl1pPr>
            <a:lvl2pPr indent="0" eaLnBrk="1" fontAlgn="auto" latinLnBrk="0" hangingPunct="1">
              <a:defRPr>
                <a:solidFill>
                  <a:schemeClr val="tx1"/>
                </a:solidFill>
                <a:latin typeface="Arial" panose="020B0604020202020204" pitchFamily="34" charset="0"/>
                <a:ea typeface="微软雅黑" panose="020B0503020204020204" pitchFamily="34" charset="-122"/>
              </a:defRPr>
            </a:lvl2pPr>
            <a:lvl3pPr indent="0" eaLnBrk="1" fontAlgn="auto" latinLnBrk="0" hangingPunct="1">
              <a:defRPr>
                <a:solidFill>
                  <a:schemeClr val="tx1"/>
                </a:solidFill>
                <a:latin typeface="Arial" panose="020B0604020202020204" pitchFamily="34" charset="0"/>
                <a:ea typeface="微软雅黑" panose="020B0503020204020204" pitchFamily="34" charset="-122"/>
              </a:defRPr>
            </a:lvl3pPr>
            <a:lvl4pPr indent="0" eaLnBrk="1" fontAlgn="auto" latinLnBrk="0" hangingPunct="1">
              <a:defRPr>
                <a:solidFill>
                  <a:schemeClr val="tx1"/>
                </a:solidFill>
                <a:latin typeface="Arial" panose="020B0604020202020204" pitchFamily="34" charset="0"/>
                <a:ea typeface="微软雅黑" panose="020B0503020204020204" pitchFamily="34" charset="-122"/>
              </a:defRPr>
            </a:lvl4pPr>
            <a:lvl5pPr indent="0" eaLnBrk="1" fontAlgn="auto" latinLnBrk="0" hangingPunct="1">
              <a:defRPr>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custDataLst>
              <p:tags r:id="rId5"/>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2020/9/29</a:t>
            </a:fld>
            <a:endParaRPr lang="zh-CN" altLang="en-US"/>
          </a:p>
        </p:txBody>
      </p:sp>
      <p:sp>
        <p:nvSpPr>
          <p:cNvPr id="5" name="页脚占位符 4"/>
          <p:cNvSpPr>
            <a:spLocks noGrp="1"/>
          </p:cNvSpPr>
          <p:nvPr>
            <p:ph type="ftr" sz="quarter" idx="11"/>
            <p:custDataLst>
              <p:tags r:id="rId6"/>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endParaRPr lang="zh-CN" altLang="en-US"/>
          </a:p>
        </p:txBody>
      </p:sp>
      <p:sp>
        <p:nvSpPr>
          <p:cNvPr id="6" name="灯片编号占位符 5"/>
          <p:cNvSpPr>
            <a:spLocks noGrp="1"/>
          </p:cNvSpPr>
          <p:nvPr>
            <p:ph type="sldNum" sz="quarter" idx="12"/>
            <p:custDataLst>
              <p:tags r:id="rId7"/>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内容">
    <p:bg>
      <p:bgPr>
        <a:solidFill>
          <a:schemeClr val="bg2"/>
        </a:solidFill>
        <a:effectLst/>
      </p:bgPr>
    </p:bg>
    <p:spTree>
      <p:nvGrpSpPr>
        <p:cNvPr id="1" name=""/>
        <p:cNvGrpSpPr/>
        <p:nvPr/>
      </p:nvGrpSpPr>
      <p:grpSpPr>
        <a:xfrm>
          <a:off x="0" y="0"/>
          <a:ext cx="0" cy="0"/>
          <a:chOff x="0" y="0"/>
          <a:chExt cx="0" cy="0"/>
        </a:xfrm>
      </p:grpSpPr>
      <p:pic>
        <p:nvPicPr>
          <p:cNvPr id="8" name="图片 7"/>
          <p:cNvPicPr/>
          <p:nvPr userDrawn="1">
            <p:custDataLst>
              <p:tags r:id="rId1"/>
            </p:custDataLst>
          </p:nvPr>
        </p:nvPicPr>
        <p:blipFill>
          <a:blip r:embed="rId8" r:link="rId9">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矩形 5"/>
          <p:cNvSpPr/>
          <p:nvPr userDrawn="1">
            <p:custDataLst>
              <p:tags r:id="rId2"/>
            </p:custDataLst>
          </p:nvPr>
        </p:nvSpPr>
        <p:spPr>
          <a:xfrm>
            <a:off x="291636" y="0"/>
            <a:ext cx="11608728" cy="6858000"/>
          </a:xfrm>
          <a:prstGeom prst="rect">
            <a:avLst/>
          </a:prstGeom>
          <a:solidFill>
            <a:schemeClr val="bg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solidFill>
                <a:schemeClr val="lt1"/>
              </a:solidFill>
            </a:endParaRPr>
          </a:p>
        </p:txBody>
      </p:sp>
      <p:sp>
        <p:nvSpPr>
          <p:cNvPr id="3" name="日期占位符 2"/>
          <p:cNvSpPr>
            <a:spLocks noGrp="1"/>
          </p:cNvSpPr>
          <p:nvPr>
            <p:ph type="dt" sz="half" idx="10"/>
            <p:custDataLst>
              <p:tags r:id="rId3"/>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2020/9/29</a:t>
            </a:fld>
            <a:endParaRPr lang="zh-CN" altLang="en-US"/>
          </a:p>
        </p:txBody>
      </p:sp>
      <p:sp>
        <p:nvSpPr>
          <p:cNvPr id="4" name="页脚占位符 3"/>
          <p:cNvSpPr>
            <a:spLocks noGrp="1"/>
          </p:cNvSpPr>
          <p:nvPr>
            <p:ph type="ftr" sz="quarter" idx="11"/>
            <p:custDataLst>
              <p:tags r:id="rId4"/>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endParaRPr lang="zh-CN" altLang="en-US"/>
          </a:p>
        </p:txBody>
      </p:sp>
      <p:sp>
        <p:nvSpPr>
          <p:cNvPr id="5" name="灯片编号占位符 4"/>
          <p:cNvSpPr>
            <a:spLocks noGrp="1"/>
          </p:cNvSpPr>
          <p:nvPr>
            <p:ph type="sldNum" sz="quarter" idx="12"/>
            <p:custDataLst>
              <p:tags r:id="rId5"/>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a:p>
        </p:txBody>
      </p:sp>
      <p:sp>
        <p:nvSpPr>
          <p:cNvPr id="7" name="内容占位符 6"/>
          <p:cNvSpPr>
            <a:spLocks noGrp="1"/>
          </p:cNvSpPr>
          <p:nvPr>
            <p:ph sz="quarter" idx="13"/>
            <p:custDataLst>
              <p:tags r:id="rId6"/>
            </p:custDataLst>
          </p:nvPr>
        </p:nvSpPr>
        <p:spPr>
          <a:xfrm>
            <a:off x="669930" y="952508"/>
            <a:ext cx="10852237" cy="5388907"/>
          </a:xfrm>
        </p:spPr>
        <p:txBody>
          <a:bodyPr wrap="square">
            <a:normAutofit/>
          </a:bodyPr>
          <a:lstStyle>
            <a:lvl1pPr>
              <a:defRPr>
                <a:solidFill>
                  <a:schemeClr val="tx1"/>
                </a:solidFill>
                <a:latin typeface="Arial" panose="020B0604020202020204" pitchFamily="34" charset="0"/>
                <a:ea typeface="微软雅黑" panose="020B0503020204020204" pitchFamily="34" charset="-122"/>
              </a:defRPr>
            </a:lvl1pPr>
            <a:lvl2pPr>
              <a:defRPr>
                <a:solidFill>
                  <a:schemeClr val="tx1"/>
                </a:solidFill>
                <a:latin typeface="Arial" panose="020B0604020202020204" pitchFamily="34" charset="0"/>
                <a:ea typeface="微软雅黑" panose="020B0503020204020204" pitchFamily="34" charset="-122"/>
              </a:defRPr>
            </a:lvl2pPr>
            <a:lvl3pPr>
              <a:defRPr>
                <a:solidFill>
                  <a:schemeClr val="tx1"/>
                </a:solidFill>
                <a:latin typeface="Arial" panose="020B0604020202020204" pitchFamily="34" charset="0"/>
                <a:ea typeface="微软雅黑" panose="020B0503020204020204" pitchFamily="34" charset="-122"/>
              </a:defRPr>
            </a:lvl3pPr>
            <a:lvl4pPr>
              <a:defRPr>
                <a:solidFill>
                  <a:schemeClr val="tx1"/>
                </a:solidFill>
                <a:latin typeface="Arial" panose="020B0604020202020204" pitchFamily="34" charset="0"/>
                <a:ea typeface="微软雅黑" panose="020B0503020204020204" pitchFamily="34" charset="-122"/>
              </a:defRPr>
            </a:lvl4pPr>
            <a:lvl5pPr>
              <a:defRPr>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末尾幻灯片">
    <p:bg>
      <p:bgPr>
        <a:solidFill>
          <a:schemeClr val="tx2"/>
        </a:solidFill>
        <a:effectLst/>
      </p:bgPr>
    </p:bg>
    <p:spTree>
      <p:nvGrpSpPr>
        <p:cNvPr id="1" name=""/>
        <p:cNvGrpSpPr/>
        <p:nvPr/>
      </p:nvGrpSpPr>
      <p:grpSpPr>
        <a:xfrm>
          <a:off x="0" y="0"/>
          <a:ext cx="0" cy="0"/>
          <a:chOff x="0" y="0"/>
          <a:chExt cx="0" cy="0"/>
        </a:xfrm>
      </p:grpSpPr>
      <p:pic>
        <p:nvPicPr>
          <p:cNvPr id="7" name="图片 6"/>
          <p:cNvPicPr/>
          <p:nvPr userDrawn="1">
            <p:custDataLst>
              <p:tags r:id="rId1"/>
            </p:custDataLst>
          </p:nvPr>
        </p:nvPicPr>
        <p:blipFill>
          <a:blip r:embed="rId9" r:link="rId10">
            <a:extLst>
              <a:ext uri="{28A0092B-C50C-407E-A947-70E740481C1C}">
                <a14:useLocalDpi xmlns:a14="http://schemas.microsoft.com/office/drawing/2010/main" val="0"/>
              </a:ext>
            </a:extLst>
          </a:blip>
          <a:stretch>
            <a:fillRect/>
          </a:stretch>
        </p:blipFill>
        <p:spPr>
          <a:xfrm>
            <a:off x="292075" y="303809"/>
            <a:ext cx="11607851" cy="6250381"/>
          </a:xfrm>
          <a:prstGeom prst="rect">
            <a:avLst/>
          </a:prstGeom>
        </p:spPr>
      </p:pic>
      <p:sp>
        <p:nvSpPr>
          <p:cNvPr id="6" name="矩形 5"/>
          <p:cNvSpPr/>
          <p:nvPr userDrawn="1">
            <p:custDataLst>
              <p:tags r:id="rId2"/>
            </p:custDataLst>
          </p:nvPr>
        </p:nvSpPr>
        <p:spPr>
          <a:xfrm>
            <a:off x="292075" y="303809"/>
            <a:ext cx="11607851" cy="6250382"/>
          </a:xfrm>
          <a:prstGeom prst="rect">
            <a:avLst/>
          </a:prstGeom>
          <a:solidFill>
            <a:schemeClr val="dk1">
              <a:alpha val="40000"/>
            </a:schemeClr>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solidFill>
                <a:schemeClr val="lt1"/>
              </a:solidFill>
            </a:endParaRPr>
          </a:p>
        </p:txBody>
      </p:sp>
      <p:sp>
        <p:nvSpPr>
          <p:cNvPr id="3" name="日期占位符 2"/>
          <p:cNvSpPr>
            <a:spLocks noGrp="1"/>
          </p:cNvSpPr>
          <p:nvPr>
            <p:ph type="dt" sz="half" idx="10"/>
            <p:custDataLst>
              <p:tags r:id="rId3"/>
            </p:custDataLst>
          </p:nvPr>
        </p:nvSpPr>
        <p:spPr/>
        <p:txBody>
          <a:bodyPr wrap="square">
            <a:normAutofit/>
          </a:bodyPr>
          <a:lstStyle>
            <a:lvl1pPr>
              <a:defRPr>
                <a:solidFill>
                  <a:schemeClr val="lt1">
                    <a:tint val="75000"/>
                  </a:schemeClr>
                </a:solidFill>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2020/9/29</a:t>
            </a:fld>
            <a:endParaRPr lang="zh-CN" altLang="en-US"/>
          </a:p>
        </p:txBody>
      </p:sp>
      <p:sp>
        <p:nvSpPr>
          <p:cNvPr id="4" name="页脚占位符 3"/>
          <p:cNvSpPr>
            <a:spLocks noGrp="1"/>
          </p:cNvSpPr>
          <p:nvPr>
            <p:ph type="ftr" sz="quarter" idx="11"/>
            <p:custDataLst>
              <p:tags r:id="rId4"/>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endParaRPr lang="zh-CN" altLang="en-US"/>
          </a:p>
        </p:txBody>
      </p:sp>
      <p:sp>
        <p:nvSpPr>
          <p:cNvPr id="5" name="灯片编号占位符 4"/>
          <p:cNvSpPr>
            <a:spLocks noGrp="1"/>
          </p:cNvSpPr>
          <p:nvPr>
            <p:ph type="sldNum" sz="quarter" idx="12"/>
            <p:custDataLst>
              <p:tags r:id="rId5"/>
            </p:custDataLst>
          </p:nvPr>
        </p:nvSpPr>
        <p:spPr/>
        <p:txBody>
          <a:bodyPr wrap="square">
            <a:normAutofit/>
          </a:bodyPr>
          <a:lstStyle>
            <a:lvl1pPr>
              <a:defRPr>
                <a:solidFill>
                  <a:schemeClr val="lt1">
                    <a:tint val="75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a:p>
        </p:txBody>
      </p:sp>
      <p:sp>
        <p:nvSpPr>
          <p:cNvPr id="8" name="文本占位符 7"/>
          <p:cNvSpPr>
            <a:spLocks noGrp="1"/>
          </p:cNvSpPr>
          <p:nvPr>
            <p:ph type="body" idx="14" hasCustomPrompt="1"/>
            <p:custDataLst>
              <p:tags r:id="rId6"/>
            </p:custDataLst>
          </p:nvPr>
        </p:nvSpPr>
        <p:spPr>
          <a:xfrm>
            <a:off x="3413125" y="4431665"/>
            <a:ext cx="5365750" cy="458470"/>
          </a:xfrm>
        </p:spPr>
        <p:txBody>
          <a:bodyPr vert="horz" wrap="square" lIns="90170" tIns="46990" rIns="90170" bIns="46990" anchor="t" anchorCtr="0">
            <a:normAutofit/>
          </a:bodyPr>
          <a:lstStyle>
            <a:lvl1pPr marL="0" marR="0" indent="0" algn="ctr" rtl="0" eaLnBrk="1" fontAlgn="auto">
              <a:lnSpc>
                <a:spcPct val="100000"/>
              </a:lnSpc>
              <a:spcBef>
                <a:spcPts val="0"/>
              </a:spcBef>
              <a:spcAft>
                <a:spcPts val="0"/>
              </a:spcAft>
              <a:buClrTx/>
              <a:buSzPts val="2000"/>
              <a:buFont typeface="Arial" panose="020B0604020202020204" pitchFamily="34" charset="0"/>
              <a:buNone/>
              <a:defRPr sz="2000" b="0" spc="200">
                <a:solidFill>
                  <a:schemeClr val="bg1"/>
                </a:solidFill>
                <a:latin typeface="Arial" panose="020B0604020202020204" pitchFamily="34" charset="0"/>
                <a:ea typeface="微软雅黑" panose="020B0503020204020204" pitchFamily="34" charset="-122"/>
              </a:defRPr>
            </a:lvl1pPr>
          </a:lstStyle>
          <a:p>
            <a:pPr marL="228600" lvl="0" indent="-228600" algn="l" defTabSz="914400" rtl="0" eaLnBrk="1" fontAlgn="auto" latinLnBrk="0" hangingPunct="1">
              <a:lnSpc>
                <a:spcPct val="130000"/>
              </a:lnSpc>
              <a:spcBef>
                <a:spcPts val="0"/>
              </a:spcBef>
              <a:spcAft>
                <a:spcPts val="1000"/>
              </a:spcAft>
              <a:buClr>
                <a:schemeClr val="tx1">
                  <a:lumMod val="65000"/>
                  <a:lumOff val="35000"/>
                </a:schemeClr>
              </a:buClr>
              <a:buSzPts val="2000"/>
              <a:buFont typeface="Arial" panose="020B0604020202020204" pitchFamily="34" charset="0"/>
              <a:buNone/>
            </a:pPr>
            <a:r>
              <a:rPr lang="zh-CN" altLang="en-US" dirty="0"/>
              <a:t>单击此处编辑副标题</a:t>
            </a:r>
          </a:p>
        </p:txBody>
      </p:sp>
      <p:sp>
        <p:nvSpPr>
          <p:cNvPr id="2" name="标题 1"/>
          <p:cNvSpPr>
            <a:spLocks noGrp="1"/>
          </p:cNvSpPr>
          <p:nvPr>
            <p:ph type="title" idx="13" hasCustomPrompt="1"/>
            <p:custDataLst>
              <p:tags r:id="rId7"/>
            </p:custDataLst>
          </p:nvPr>
        </p:nvSpPr>
        <p:spPr>
          <a:xfrm>
            <a:off x="3413125" y="2850832"/>
            <a:ext cx="5365750" cy="1398905"/>
          </a:xfrm>
        </p:spPr>
        <p:txBody>
          <a:bodyPr vert="horz" wrap="square" lIns="90170" tIns="46990" rIns="90170" bIns="46990" anchor="b" anchorCtr="0">
            <a:normAutofit/>
          </a:bodyPr>
          <a:lstStyle>
            <a:lvl1pPr marL="0" marR="0" indent="0" algn="dist" defTabSz="914400" rtl="0" eaLnBrk="1" fontAlgn="auto" latinLnBrk="0" hangingPunct="1">
              <a:lnSpc>
                <a:spcPct val="100000"/>
              </a:lnSpc>
              <a:spcBef>
                <a:spcPct val="0"/>
              </a:spcBef>
              <a:spcAft>
                <a:spcPts val="0"/>
              </a:spcAft>
              <a:buClrTx/>
              <a:buSzPts val="8000"/>
              <a:buNone/>
              <a:defRPr sz="8000" b="0" spc="1000">
                <a:solidFill>
                  <a:schemeClr val="bg1"/>
                </a:solidFill>
                <a:latin typeface="Arial" panose="020B0604020202020204" pitchFamily="34" charset="0"/>
                <a:ea typeface="汉仪旗黑-85S" panose="00020600040101010101" pitchFamily="18" charset="-122"/>
              </a:defRPr>
            </a:lvl1pPr>
          </a:lstStyle>
          <a:p>
            <a:r>
              <a:rPr lang="zh-CN" altLang="en-US" dirty="0"/>
              <a:t>编辑标题</a:t>
            </a: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通用">
    <p:bg>
      <p:bgPr>
        <a:solidFill>
          <a:schemeClr val="bg2"/>
        </a:solidFill>
        <a:effectLst/>
      </p:bgPr>
    </p:bg>
    <p:spTree>
      <p:nvGrpSpPr>
        <p:cNvPr id="1" name=""/>
        <p:cNvGrpSpPr/>
        <p:nvPr/>
      </p:nvGrpSpPr>
      <p:grpSpPr>
        <a:xfrm>
          <a:off x="0" y="0"/>
          <a:ext cx="0" cy="0"/>
          <a:chOff x="0" y="0"/>
          <a:chExt cx="0" cy="0"/>
        </a:xfrm>
      </p:grpSpPr>
      <p:pic>
        <p:nvPicPr>
          <p:cNvPr id="7" name="图片 6"/>
          <p:cNvPicPr/>
          <p:nvPr userDrawn="1">
            <p:custDataLst>
              <p:tags r:id="rId1"/>
            </p:custDataLst>
          </p:nvPr>
        </p:nvPicPr>
        <p:blipFill>
          <a:blip r:embed="rId8" r:link="rId9">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矩形 5"/>
          <p:cNvSpPr/>
          <p:nvPr userDrawn="1">
            <p:custDataLst>
              <p:tags r:id="rId2"/>
            </p:custDataLst>
          </p:nvPr>
        </p:nvSpPr>
        <p:spPr>
          <a:xfrm>
            <a:off x="291636" y="0"/>
            <a:ext cx="11608728" cy="6858000"/>
          </a:xfrm>
          <a:prstGeom prst="rect">
            <a:avLst/>
          </a:prstGeom>
          <a:solidFill>
            <a:schemeClr val="bg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solidFill>
                <a:schemeClr val="lt1"/>
              </a:solidFill>
            </a:endParaRPr>
          </a:p>
        </p:txBody>
      </p:sp>
      <p:sp>
        <p:nvSpPr>
          <p:cNvPr id="2" name="标题 1"/>
          <p:cNvSpPr>
            <a:spLocks noGrp="1"/>
          </p:cNvSpPr>
          <p:nvPr>
            <p:ph type="title"/>
            <p:custDataLst>
              <p:tags r:id="rId3"/>
            </p:custDataLst>
          </p:nvPr>
        </p:nvSpPr>
        <p:spPr/>
        <p:txBody>
          <a:bodyPr wrap="square">
            <a:normAutofit/>
          </a:bodyPr>
          <a:lstStyle>
            <a:lvl1pPr>
              <a:defRPr baseline="0">
                <a:solidFill>
                  <a:schemeClr val="tx1"/>
                </a:solidFill>
                <a:latin typeface="Arial" panose="020B0604020202020204" pitchFamily="34" charset="0"/>
                <a:ea typeface="微软雅黑" panose="020B0503020204020204" pitchFamily="34" charset="-122"/>
              </a:defRPr>
            </a:lvl1pPr>
          </a:lstStyle>
          <a:p>
            <a:r>
              <a:rPr lang="zh-CN" altLang="en-US" dirty="0"/>
              <a:t>单击此处编辑母版标题样式</a:t>
            </a:r>
          </a:p>
        </p:txBody>
      </p:sp>
      <p:sp>
        <p:nvSpPr>
          <p:cNvPr id="3" name="日期占位符 2"/>
          <p:cNvSpPr>
            <a:spLocks noGrp="1"/>
          </p:cNvSpPr>
          <p:nvPr>
            <p:ph type="dt" sz="half" idx="10"/>
            <p:custDataLst>
              <p:tags r:id="rId4"/>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2020/9/29</a:t>
            </a:fld>
            <a:endParaRPr lang="zh-CN" altLang="en-US"/>
          </a:p>
        </p:txBody>
      </p:sp>
      <p:sp>
        <p:nvSpPr>
          <p:cNvPr id="4" name="页脚占位符 3"/>
          <p:cNvSpPr>
            <a:spLocks noGrp="1"/>
          </p:cNvSpPr>
          <p:nvPr>
            <p:ph type="ftr" sz="quarter" idx="11"/>
            <p:custDataLst>
              <p:tags r:id="rId5"/>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endParaRPr lang="zh-CN" altLang="en-US" dirty="0"/>
          </a:p>
        </p:txBody>
      </p:sp>
      <p:sp>
        <p:nvSpPr>
          <p:cNvPr id="5" name="灯片编号占位符 4"/>
          <p:cNvSpPr>
            <a:spLocks noGrp="1"/>
          </p:cNvSpPr>
          <p:nvPr>
            <p:ph type="sldNum" sz="quarter" idx="12"/>
            <p:custDataLst>
              <p:tags r:id="rId6"/>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dirty="0"/>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相框">
    <p:bg>
      <p:bgPr>
        <a:solidFill>
          <a:schemeClr val="bg2"/>
        </a:solidFill>
        <a:effectLst/>
      </p:bgPr>
    </p:bg>
    <p:spTree>
      <p:nvGrpSpPr>
        <p:cNvPr id="1" name=""/>
        <p:cNvGrpSpPr/>
        <p:nvPr/>
      </p:nvGrpSpPr>
      <p:grpSpPr>
        <a:xfrm>
          <a:off x="0" y="0"/>
          <a:ext cx="0" cy="0"/>
          <a:chOff x="0" y="0"/>
          <a:chExt cx="0" cy="0"/>
        </a:xfrm>
      </p:grpSpPr>
      <p:pic>
        <p:nvPicPr>
          <p:cNvPr id="9" name="图片 8"/>
          <p:cNvPicPr/>
          <p:nvPr userDrawn="1">
            <p:custDataLst>
              <p:tags r:id="rId1"/>
            </p:custDataLst>
          </p:nvPr>
        </p:nvPicPr>
        <p:blipFill>
          <a:blip r:embed="rId9" r:link="rId1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 name="矩形 7"/>
          <p:cNvSpPr/>
          <p:nvPr userDrawn="1">
            <p:custDataLst>
              <p:tags r:id="rId2"/>
            </p:custDataLst>
          </p:nvPr>
        </p:nvSpPr>
        <p:spPr>
          <a:xfrm>
            <a:off x="292075" y="303809"/>
            <a:ext cx="11607851" cy="6250382"/>
          </a:xfrm>
          <a:prstGeom prst="rect">
            <a:avLst/>
          </a:prstGeom>
          <a:solidFill>
            <a:schemeClr val="bg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solidFill>
                <a:schemeClr val="lt1"/>
              </a:solidFill>
            </a:endParaRPr>
          </a:p>
        </p:txBody>
      </p:sp>
      <p:sp>
        <p:nvSpPr>
          <p:cNvPr id="2" name="标题 1"/>
          <p:cNvSpPr>
            <a:spLocks noGrp="1"/>
          </p:cNvSpPr>
          <p:nvPr>
            <p:ph type="title" hasCustomPrompt="1"/>
            <p:custDataLst>
              <p:tags r:id="rId3"/>
            </p:custDataLst>
          </p:nvPr>
        </p:nvSpPr>
        <p:spPr>
          <a:xfrm>
            <a:off x="1281600" y="1249200"/>
            <a:ext cx="9626400" cy="723600"/>
          </a:xfrm>
        </p:spPr>
        <p:txBody>
          <a:bodyPr wrap="square" anchor="ctr">
            <a:normAutofit/>
          </a:bodyPr>
          <a:lstStyle>
            <a:lvl1pPr>
              <a:defRPr sz="3200" baseline="0">
                <a:solidFill>
                  <a:schemeClr val="tx1"/>
                </a:solidFill>
                <a:latin typeface="Arial" panose="020B0604020202020204" pitchFamily="34" charset="0"/>
                <a:ea typeface="微软雅黑" panose="020B0503020204020204" pitchFamily="34" charset="-122"/>
              </a:defRPr>
            </a:lvl1pPr>
          </a:lstStyle>
          <a:p>
            <a:r>
              <a:rPr lang="zh-CN" altLang="en-US" dirty="0"/>
              <a:t>单击此处编辑标题</a:t>
            </a:r>
          </a:p>
        </p:txBody>
      </p:sp>
      <p:sp>
        <p:nvSpPr>
          <p:cNvPr id="7" name="内容占位符 6"/>
          <p:cNvSpPr>
            <a:spLocks noGrp="1"/>
          </p:cNvSpPr>
          <p:nvPr>
            <p:ph sz="quarter" idx="13"/>
            <p:custDataLst>
              <p:tags r:id="rId4"/>
            </p:custDataLst>
          </p:nvPr>
        </p:nvSpPr>
        <p:spPr>
          <a:xfrm>
            <a:off x="1281113" y="2163600"/>
            <a:ext cx="9626600" cy="3445200"/>
          </a:xfrm>
        </p:spPr>
        <p:txBody>
          <a:bodyPr wrap="square">
            <a:normAutofit/>
          </a:bodyPr>
          <a:lstStyle>
            <a:lvl1pPr>
              <a:defRPr baseline="0">
                <a:solidFill>
                  <a:schemeClr val="tx1"/>
                </a:solidFill>
                <a:latin typeface="Arial" panose="020B0604020202020204" pitchFamily="34" charset="0"/>
                <a:ea typeface="微软雅黑" panose="020B0503020204020204" pitchFamily="34" charset="-122"/>
              </a:defRPr>
            </a:lvl1pPr>
            <a:lvl2pPr>
              <a:defRPr baseline="0">
                <a:solidFill>
                  <a:schemeClr val="tx1"/>
                </a:solidFill>
                <a:latin typeface="Arial" panose="020B0604020202020204" pitchFamily="34" charset="0"/>
                <a:ea typeface="微软雅黑" panose="020B0503020204020204" pitchFamily="34" charset="-122"/>
              </a:defRPr>
            </a:lvl2pPr>
            <a:lvl3pPr>
              <a:defRPr baseline="0">
                <a:solidFill>
                  <a:schemeClr val="tx1"/>
                </a:solidFill>
                <a:latin typeface="Arial" panose="020B0604020202020204" pitchFamily="34" charset="0"/>
                <a:ea typeface="微软雅黑" panose="020B0503020204020204" pitchFamily="34" charset="-122"/>
              </a:defRPr>
            </a:lvl3pPr>
            <a:lvl4pPr>
              <a:defRPr baseline="0">
                <a:solidFill>
                  <a:schemeClr val="tx1"/>
                </a:solidFill>
                <a:latin typeface="Arial" panose="020B0604020202020204" pitchFamily="34" charset="0"/>
                <a:ea typeface="微软雅黑" panose="020B0503020204020204" pitchFamily="34" charset="-122"/>
              </a:defRPr>
            </a:lvl4pPr>
            <a:lvl5pPr>
              <a:defRPr baseline="0">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3" name="日期占位符 2"/>
          <p:cNvSpPr>
            <a:spLocks noGrp="1"/>
          </p:cNvSpPr>
          <p:nvPr>
            <p:ph type="dt" sz="half" idx="10"/>
            <p:custDataLst>
              <p:tags r:id="rId5"/>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2020/9/29</a:t>
            </a:fld>
            <a:endParaRPr lang="zh-CN" altLang="en-US"/>
          </a:p>
        </p:txBody>
      </p:sp>
      <p:sp>
        <p:nvSpPr>
          <p:cNvPr id="4" name="页脚占位符 3"/>
          <p:cNvSpPr>
            <a:spLocks noGrp="1"/>
          </p:cNvSpPr>
          <p:nvPr>
            <p:ph type="ftr" sz="quarter" idx="11"/>
            <p:custDataLst>
              <p:tags r:id="rId6"/>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endParaRPr lang="zh-CN" altLang="en-US" dirty="0"/>
          </a:p>
        </p:txBody>
      </p:sp>
      <p:sp>
        <p:nvSpPr>
          <p:cNvPr id="5" name="灯片编号占位符 4"/>
          <p:cNvSpPr>
            <a:spLocks noGrp="1"/>
          </p:cNvSpPr>
          <p:nvPr>
            <p:ph type="sldNum" sz="quarter" idx="12"/>
            <p:custDataLst>
              <p:tags r:id="rId7"/>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dirty="0"/>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左右">
    <p:bg>
      <p:bgPr>
        <a:solidFill>
          <a:schemeClr val="bg2"/>
        </a:solidFill>
        <a:effectLst/>
      </p:bgPr>
    </p:bg>
    <p:spTree>
      <p:nvGrpSpPr>
        <p:cNvPr id="1" name=""/>
        <p:cNvGrpSpPr/>
        <p:nvPr/>
      </p:nvGrpSpPr>
      <p:grpSpPr>
        <a:xfrm>
          <a:off x="0" y="0"/>
          <a:ext cx="0" cy="0"/>
          <a:chOff x="0" y="0"/>
          <a:chExt cx="0" cy="0"/>
        </a:xfrm>
      </p:grpSpPr>
      <p:pic>
        <p:nvPicPr>
          <p:cNvPr id="11" name="图片 10"/>
          <p:cNvPicPr/>
          <p:nvPr userDrawn="1">
            <p:custDataLst>
              <p:tags r:id="rId1"/>
            </p:custDataLst>
          </p:nvPr>
        </p:nvPicPr>
        <p:blipFill>
          <a:blip r:embed="rId11" r:link="rId1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0" name="矩形 9"/>
          <p:cNvSpPr/>
          <p:nvPr userDrawn="1">
            <p:custDataLst>
              <p:tags r:id="rId2"/>
            </p:custDataLst>
          </p:nvPr>
        </p:nvSpPr>
        <p:spPr>
          <a:xfrm>
            <a:off x="292075" y="303809"/>
            <a:ext cx="11607851" cy="6250382"/>
          </a:xfrm>
          <a:prstGeom prst="rect">
            <a:avLst/>
          </a:prstGeom>
          <a:solidFill>
            <a:schemeClr val="bg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solidFill>
                <a:schemeClr val="lt1"/>
              </a:solidFill>
            </a:endParaRPr>
          </a:p>
        </p:txBody>
      </p:sp>
      <p:sp>
        <p:nvSpPr>
          <p:cNvPr id="8" name="矩形 7"/>
          <p:cNvSpPr/>
          <p:nvPr userDrawn="1">
            <p:custDataLst>
              <p:tags r:id="rId3"/>
            </p:custDataLst>
          </p:nvPr>
        </p:nvSpPr>
        <p:spPr>
          <a:xfrm>
            <a:off x="0" y="0"/>
            <a:ext cx="4824603" cy="6858000"/>
          </a:xfrm>
          <a:prstGeom prst="rect">
            <a:avLst/>
          </a:prstGeom>
          <a:solidFill>
            <a:schemeClr val="tx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solidFill>
                <a:schemeClr val="lt1"/>
              </a:solidFill>
            </a:endParaRPr>
          </a:p>
        </p:txBody>
      </p:sp>
      <p:sp>
        <p:nvSpPr>
          <p:cNvPr id="2" name="标题 1"/>
          <p:cNvSpPr>
            <a:spLocks noGrp="1"/>
          </p:cNvSpPr>
          <p:nvPr>
            <p:ph type="title" hasCustomPrompt="1"/>
            <p:custDataLst>
              <p:tags r:id="rId4"/>
            </p:custDataLst>
          </p:nvPr>
        </p:nvSpPr>
        <p:spPr>
          <a:xfrm>
            <a:off x="583200" y="770400"/>
            <a:ext cx="3960000" cy="882000"/>
          </a:xfrm>
        </p:spPr>
        <p:txBody>
          <a:bodyPr wrap="square" anchor="ctr" anchorCtr="0">
            <a:normAutofit/>
          </a:bodyPr>
          <a:lstStyle>
            <a:lvl1pPr>
              <a:defRPr sz="3600" baseline="0">
                <a:solidFill>
                  <a:schemeClr val="tx1"/>
                </a:solidFill>
                <a:latin typeface="Arial" panose="020B0604020202020204" pitchFamily="34" charset="0"/>
                <a:ea typeface="微软雅黑" panose="020B0503020204020204" pitchFamily="34" charset="-122"/>
              </a:defRPr>
            </a:lvl1pPr>
          </a:lstStyle>
          <a:p>
            <a:r>
              <a:rPr lang="zh-CN" altLang="en-US" dirty="0"/>
              <a:t>单击编辑标题</a:t>
            </a:r>
          </a:p>
        </p:txBody>
      </p:sp>
      <p:sp>
        <p:nvSpPr>
          <p:cNvPr id="3" name="日期占位符 2"/>
          <p:cNvSpPr>
            <a:spLocks noGrp="1"/>
          </p:cNvSpPr>
          <p:nvPr>
            <p:ph type="dt" sz="half" idx="10"/>
            <p:custDataLst>
              <p:tags r:id="rId5"/>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2020/9/29</a:t>
            </a:fld>
            <a:endParaRPr lang="zh-CN" altLang="en-US"/>
          </a:p>
        </p:txBody>
      </p:sp>
      <p:sp>
        <p:nvSpPr>
          <p:cNvPr id="4" name="页脚占位符 3"/>
          <p:cNvSpPr>
            <a:spLocks noGrp="1"/>
          </p:cNvSpPr>
          <p:nvPr>
            <p:ph type="ftr" sz="quarter" idx="11"/>
            <p:custDataLst>
              <p:tags r:id="rId6"/>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endParaRPr lang="zh-CN" altLang="en-US" dirty="0"/>
          </a:p>
        </p:txBody>
      </p:sp>
      <p:sp>
        <p:nvSpPr>
          <p:cNvPr id="5" name="灯片编号占位符 4"/>
          <p:cNvSpPr>
            <a:spLocks noGrp="1"/>
          </p:cNvSpPr>
          <p:nvPr>
            <p:ph type="sldNum" sz="quarter" idx="12"/>
            <p:custDataLst>
              <p:tags r:id="rId7"/>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dirty="0"/>
          </a:p>
        </p:txBody>
      </p:sp>
      <p:sp>
        <p:nvSpPr>
          <p:cNvPr id="7" name="文本占位符 6"/>
          <p:cNvSpPr>
            <a:spLocks noGrp="1"/>
          </p:cNvSpPr>
          <p:nvPr>
            <p:ph type="body" sz="quarter" idx="13"/>
            <p:custDataLst>
              <p:tags r:id="rId8"/>
            </p:custDataLst>
          </p:nvPr>
        </p:nvSpPr>
        <p:spPr>
          <a:xfrm>
            <a:off x="586800" y="1764000"/>
            <a:ext cx="3956400" cy="4093200"/>
          </a:xfrm>
        </p:spPr>
        <p:txBody>
          <a:bodyPr wrap="square">
            <a:normAutofit/>
          </a:bodyPr>
          <a:lstStyle>
            <a:lvl1pPr>
              <a:defRPr baseline="0">
                <a:solidFill>
                  <a:schemeClr val="tx1"/>
                </a:solidFill>
                <a:latin typeface="Arial" panose="020B0604020202020204" pitchFamily="34" charset="0"/>
                <a:ea typeface="微软雅黑" panose="020B0503020204020204" pitchFamily="34" charset="-122"/>
              </a:defRPr>
            </a:lvl1pPr>
            <a:lvl2pPr>
              <a:defRPr baseline="0">
                <a:solidFill>
                  <a:schemeClr val="tx1"/>
                </a:solidFill>
                <a:latin typeface="Arial" panose="020B0604020202020204" pitchFamily="34" charset="0"/>
                <a:ea typeface="微软雅黑" panose="020B0503020204020204" pitchFamily="34" charset="-122"/>
              </a:defRPr>
            </a:lvl2pPr>
            <a:lvl3pPr>
              <a:defRPr baseline="0">
                <a:solidFill>
                  <a:schemeClr val="tx1"/>
                </a:solidFill>
                <a:latin typeface="Arial" panose="020B0604020202020204" pitchFamily="34" charset="0"/>
                <a:ea typeface="微软雅黑" panose="020B0503020204020204" pitchFamily="34" charset="-122"/>
              </a:defRPr>
            </a:lvl3pPr>
            <a:lvl4pPr>
              <a:defRPr baseline="0">
                <a:solidFill>
                  <a:schemeClr val="tx1"/>
                </a:solidFill>
                <a:latin typeface="Arial" panose="020B0604020202020204" pitchFamily="34" charset="0"/>
                <a:ea typeface="微软雅黑" panose="020B0503020204020204" pitchFamily="34" charset="-122"/>
              </a:defRPr>
            </a:lvl4pPr>
            <a:lvl5pPr>
              <a:defRPr baseline="0">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内容占位符 8"/>
          <p:cNvSpPr>
            <a:spLocks noGrp="1"/>
          </p:cNvSpPr>
          <p:nvPr>
            <p:ph sz="quarter" idx="14"/>
            <p:custDataLst>
              <p:tags r:id="rId9"/>
            </p:custDataLst>
          </p:nvPr>
        </p:nvSpPr>
        <p:spPr>
          <a:xfrm>
            <a:off x="5101200" y="769938"/>
            <a:ext cx="6480000" cy="5087937"/>
          </a:xfrm>
        </p:spPr>
        <p:txBody>
          <a:bodyPr wrap="square">
            <a:normAutofit/>
          </a:bodyPr>
          <a:lstStyle>
            <a:lvl1pPr>
              <a:defRPr baseline="0">
                <a:solidFill>
                  <a:schemeClr val="tx1"/>
                </a:solidFill>
                <a:latin typeface="Arial" panose="020B0604020202020204" pitchFamily="34" charset="0"/>
                <a:ea typeface="微软雅黑" panose="020B0503020204020204" pitchFamily="34" charset="-122"/>
              </a:defRPr>
            </a:lvl1pPr>
            <a:lvl2pPr>
              <a:defRPr baseline="0">
                <a:solidFill>
                  <a:schemeClr val="tx1"/>
                </a:solidFill>
                <a:latin typeface="Arial" panose="020B0604020202020204" pitchFamily="34" charset="0"/>
                <a:ea typeface="微软雅黑" panose="020B0503020204020204" pitchFamily="34" charset="-122"/>
              </a:defRPr>
            </a:lvl2pPr>
            <a:lvl3pPr>
              <a:defRPr baseline="0">
                <a:solidFill>
                  <a:schemeClr val="tx1"/>
                </a:solidFill>
                <a:latin typeface="Arial" panose="020B0604020202020204" pitchFamily="34" charset="0"/>
                <a:ea typeface="微软雅黑" panose="020B0503020204020204" pitchFamily="34" charset="-122"/>
              </a:defRPr>
            </a:lvl3pPr>
            <a:lvl4pPr>
              <a:defRPr baseline="0">
                <a:solidFill>
                  <a:schemeClr val="tx1"/>
                </a:solidFill>
                <a:latin typeface="Arial" panose="020B0604020202020204" pitchFamily="34" charset="0"/>
                <a:ea typeface="微软雅黑" panose="020B0503020204020204" pitchFamily="34" charset="-122"/>
              </a:defRPr>
            </a:lvl4pPr>
            <a:lvl5pPr>
              <a:defRPr baseline="0">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上下">
    <p:bg>
      <p:bgPr>
        <a:solidFill>
          <a:schemeClr val="bg2"/>
        </a:solidFill>
        <a:effectLst/>
      </p:bgPr>
    </p:bg>
    <p:spTree>
      <p:nvGrpSpPr>
        <p:cNvPr id="1" name=""/>
        <p:cNvGrpSpPr/>
        <p:nvPr/>
      </p:nvGrpSpPr>
      <p:grpSpPr>
        <a:xfrm>
          <a:off x="0" y="0"/>
          <a:ext cx="0" cy="0"/>
          <a:chOff x="0" y="0"/>
          <a:chExt cx="0" cy="0"/>
        </a:xfrm>
      </p:grpSpPr>
      <p:pic>
        <p:nvPicPr>
          <p:cNvPr id="11" name="图片 10"/>
          <p:cNvPicPr/>
          <p:nvPr userDrawn="1">
            <p:custDataLst>
              <p:tags r:id="rId1"/>
            </p:custDataLst>
          </p:nvPr>
        </p:nvPicPr>
        <p:blipFill>
          <a:blip r:embed="rId11" r:link="rId1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0" name="矩形 9"/>
          <p:cNvSpPr/>
          <p:nvPr userDrawn="1">
            <p:custDataLst>
              <p:tags r:id="rId2"/>
            </p:custDataLst>
          </p:nvPr>
        </p:nvSpPr>
        <p:spPr>
          <a:xfrm>
            <a:off x="0" y="0"/>
            <a:ext cx="12192000" cy="6549219"/>
          </a:xfrm>
          <a:prstGeom prst="rect">
            <a:avLst/>
          </a:prstGeom>
          <a:solidFill>
            <a:schemeClr val="bg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solidFill>
                <a:schemeClr val="lt1"/>
              </a:solidFill>
            </a:endParaRPr>
          </a:p>
        </p:txBody>
      </p:sp>
      <p:sp>
        <p:nvSpPr>
          <p:cNvPr id="8" name="矩形 7"/>
          <p:cNvSpPr/>
          <p:nvPr userDrawn="1">
            <p:custDataLst>
              <p:tags r:id="rId3"/>
            </p:custDataLst>
          </p:nvPr>
        </p:nvSpPr>
        <p:spPr>
          <a:xfrm>
            <a:off x="0" y="0"/>
            <a:ext cx="12192000" cy="2664333"/>
          </a:xfrm>
          <a:prstGeom prst="rect">
            <a:avLst/>
          </a:prstGeom>
          <a:solidFill>
            <a:schemeClr val="tx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solidFill>
                <a:schemeClr val="lt1"/>
              </a:solidFill>
            </a:endParaRPr>
          </a:p>
        </p:txBody>
      </p:sp>
      <p:sp>
        <p:nvSpPr>
          <p:cNvPr id="2" name="标题 1"/>
          <p:cNvSpPr>
            <a:spLocks noGrp="1"/>
          </p:cNvSpPr>
          <p:nvPr>
            <p:ph type="title"/>
            <p:custDataLst>
              <p:tags r:id="rId4"/>
            </p:custDataLst>
          </p:nvPr>
        </p:nvSpPr>
        <p:spPr>
          <a:xfrm>
            <a:off x="612000" y="781200"/>
            <a:ext cx="10976400" cy="626400"/>
          </a:xfrm>
        </p:spPr>
        <p:txBody>
          <a:bodyPr wrap="square" anchor="ctr">
            <a:normAutofit/>
          </a:bodyPr>
          <a:lstStyle>
            <a:lvl1pPr algn="ctr">
              <a:defRPr sz="3600" baseline="0">
                <a:solidFill>
                  <a:schemeClr val="tx1"/>
                </a:solidFill>
                <a:latin typeface="Arial" panose="020B0604020202020204" pitchFamily="34" charset="0"/>
                <a:ea typeface="微软雅黑" panose="020B0503020204020204" pitchFamily="34" charset="-122"/>
              </a:defRPr>
            </a:lvl1pPr>
          </a:lstStyle>
          <a:p>
            <a:r>
              <a:rPr lang="zh-CN" altLang="en-US"/>
              <a:t>单击此处编辑母版标题样式</a:t>
            </a:r>
          </a:p>
        </p:txBody>
      </p:sp>
      <p:sp>
        <p:nvSpPr>
          <p:cNvPr id="3" name="日期占位符 2"/>
          <p:cNvSpPr>
            <a:spLocks noGrp="1"/>
          </p:cNvSpPr>
          <p:nvPr>
            <p:ph type="dt" sz="half" idx="10"/>
            <p:custDataLst>
              <p:tags r:id="rId5"/>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2020/9/29</a:t>
            </a:fld>
            <a:endParaRPr lang="zh-CN" altLang="en-US"/>
          </a:p>
        </p:txBody>
      </p:sp>
      <p:sp>
        <p:nvSpPr>
          <p:cNvPr id="4" name="页脚占位符 3"/>
          <p:cNvSpPr>
            <a:spLocks noGrp="1"/>
          </p:cNvSpPr>
          <p:nvPr>
            <p:ph type="ftr" sz="quarter" idx="11"/>
            <p:custDataLst>
              <p:tags r:id="rId6"/>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endParaRPr lang="zh-CN" altLang="en-US" dirty="0"/>
          </a:p>
        </p:txBody>
      </p:sp>
      <p:sp>
        <p:nvSpPr>
          <p:cNvPr id="5" name="灯片编号占位符 4"/>
          <p:cNvSpPr>
            <a:spLocks noGrp="1"/>
          </p:cNvSpPr>
          <p:nvPr>
            <p:ph type="sldNum" sz="quarter" idx="12"/>
            <p:custDataLst>
              <p:tags r:id="rId7"/>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dirty="0"/>
          </a:p>
        </p:txBody>
      </p:sp>
      <p:sp>
        <p:nvSpPr>
          <p:cNvPr id="7" name="文本占位符 6"/>
          <p:cNvSpPr>
            <a:spLocks noGrp="1"/>
          </p:cNvSpPr>
          <p:nvPr>
            <p:ph type="body" sz="quarter" idx="13"/>
            <p:custDataLst>
              <p:tags r:id="rId8"/>
            </p:custDataLst>
          </p:nvPr>
        </p:nvSpPr>
        <p:spPr>
          <a:xfrm>
            <a:off x="612000" y="1659600"/>
            <a:ext cx="10975975" cy="828000"/>
          </a:xfrm>
        </p:spPr>
        <p:txBody>
          <a:bodyPr wrap="square">
            <a:normAutofit/>
          </a:bodyPr>
          <a:lstStyle>
            <a:lvl1pPr algn="ctr">
              <a:defRPr baseline="0">
                <a:solidFill>
                  <a:schemeClr val="tx1"/>
                </a:solidFill>
                <a:latin typeface="Arial" panose="020B0604020202020204" pitchFamily="34" charset="0"/>
                <a:ea typeface="微软雅黑" panose="020B0503020204020204" pitchFamily="34" charset="-122"/>
              </a:defRPr>
            </a:lvl1pPr>
          </a:lstStyle>
          <a:p>
            <a:pPr lvl="0"/>
            <a:r>
              <a:rPr lang="zh-CN" altLang="en-US" dirty="0"/>
              <a:t>单击此处编辑母版文本样式</a:t>
            </a:r>
          </a:p>
        </p:txBody>
      </p:sp>
      <p:sp>
        <p:nvSpPr>
          <p:cNvPr id="9" name="内容占位符 8"/>
          <p:cNvSpPr>
            <a:spLocks noGrp="1"/>
          </p:cNvSpPr>
          <p:nvPr>
            <p:ph sz="quarter" idx="14"/>
            <p:custDataLst>
              <p:tags r:id="rId9"/>
            </p:custDataLst>
          </p:nvPr>
        </p:nvSpPr>
        <p:spPr>
          <a:xfrm>
            <a:off x="612775" y="2808000"/>
            <a:ext cx="10965600" cy="3430800"/>
          </a:xfrm>
        </p:spPr>
        <p:txBody>
          <a:bodyPr wrap="square">
            <a:normAutofit/>
          </a:bodyPr>
          <a:lstStyle>
            <a:lvl1pPr>
              <a:defRPr baseline="0">
                <a:solidFill>
                  <a:schemeClr val="tx1"/>
                </a:solidFill>
                <a:latin typeface="Arial" panose="020B0604020202020204" pitchFamily="34" charset="0"/>
                <a:ea typeface="微软雅黑" panose="020B0503020204020204" pitchFamily="34" charset="-122"/>
              </a:defRPr>
            </a:lvl1pPr>
            <a:lvl2pPr>
              <a:defRPr baseline="0">
                <a:solidFill>
                  <a:schemeClr val="tx1"/>
                </a:solidFill>
                <a:latin typeface="Arial" panose="020B0604020202020204" pitchFamily="34" charset="0"/>
                <a:ea typeface="微软雅黑" panose="020B0503020204020204" pitchFamily="34" charset="-122"/>
              </a:defRPr>
            </a:lvl2pPr>
            <a:lvl3pPr>
              <a:defRPr baseline="0">
                <a:solidFill>
                  <a:schemeClr val="tx1"/>
                </a:solidFill>
                <a:latin typeface="Arial" panose="020B0604020202020204" pitchFamily="34" charset="0"/>
                <a:ea typeface="微软雅黑" panose="020B0503020204020204" pitchFamily="34" charset="-122"/>
              </a:defRPr>
            </a:lvl3pPr>
            <a:lvl4pPr>
              <a:defRPr baseline="0">
                <a:solidFill>
                  <a:schemeClr val="tx1"/>
                </a:solidFill>
                <a:latin typeface="Arial" panose="020B0604020202020204" pitchFamily="34" charset="0"/>
                <a:ea typeface="微软雅黑" panose="020B0503020204020204" pitchFamily="34" charset="-122"/>
              </a:defRPr>
            </a:lvl4pPr>
            <a:lvl5pPr>
              <a:defRPr baseline="0">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下上">
    <p:bg>
      <p:bgPr>
        <a:solidFill>
          <a:schemeClr val="bg2"/>
        </a:solidFill>
        <a:effectLst/>
      </p:bgPr>
    </p:bg>
    <p:spTree>
      <p:nvGrpSpPr>
        <p:cNvPr id="1" name=""/>
        <p:cNvGrpSpPr/>
        <p:nvPr/>
      </p:nvGrpSpPr>
      <p:grpSpPr>
        <a:xfrm>
          <a:off x="0" y="0"/>
          <a:ext cx="0" cy="0"/>
          <a:chOff x="0" y="0"/>
          <a:chExt cx="0" cy="0"/>
        </a:xfrm>
      </p:grpSpPr>
      <p:pic>
        <p:nvPicPr>
          <p:cNvPr id="11" name="图片 10"/>
          <p:cNvPicPr/>
          <p:nvPr userDrawn="1">
            <p:custDataLst>
              <p:tags r:id="rId1"/>
            </p:custDataLst>
          </p:nvPr>
        </p:nvPicPr>
        <p:blipFill>
          <a:blip r:embed="rId11" r:link="rId1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0" name="矩形 9"/>
          <p:cNvSpPr/>
          <p:nvPr userDrawn="1">
            <p:custDataLst>
              <p:tags r:id="rId2"/>
            </p:custDataLst>
          </p:nvPr>
        </p:nvSpPr>
        <p:spPr>
          <a:xfrm>
            <a:off x="0" y="302438"/>
            <a:ext cx="12192000" cy="6549219"/>
          </a:xfrm>
          <a:prstGeom prst="rect">
            <a:avLst/>
          </a:prstGeom>
          <a:solidFill>
            <a:schemeClr val="bg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solidFill>
                <a:schemeClr val="lt1"/>
              </a:solidFill>
            </a:endParaRPr>
          </a:p>
        </p:txBody>
      </p:sp>
      <p:sp>
        <p:nvSpPr>
          <p:cNvPr id="8" name="矩形 7"/>
          <p:cNvSpPr/>
          <p:nvPr userDrawn="1">
            <p:custDataLst>
              <p:tags r:id="rId3"/>
            </p:custDataLst>
          </p:nvPr>
        </p:nvSpPr>
        <p:spPr>
          <a:xfrm>
            <a:off x="0" y="5028971"/>
            <a:ext cx="12192000" cy="1829029"/>
          </a:xfrm>
          <a:prstGeom prst="rect">
            <a:avLst/>
          </a:prstGeom>
          <a:solidFill>
            <a:schemeClr val="tx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solidFill>
                <a:schemeClr val="lt1"/>
              </a:solidFill>
            </a:endParaRPr>
          </a:p>
        </p:txBody>
      </p:sp>
      <p:sp>
        <p:nvSpPr>
          <p:cNvPr id="2" name="标题 1"/>
          <p:cNvSpPr>
            <a:spLocks noGrp="1"/>
          </p:cNvSpPr>
          <p:nvPr>
            <p:ph type="title"/>
            <p:custDataLst>
              <p:tags r:id="rId4"/>
            </p:custDataLst>
          </p:nvPr>
        </p:nvSpPr>
        <p:spPr>
          <a:xfrm>
            <a:off x="604800" y="669600"/>
            <a:ext cx="10976400" cy="565200"/>
          </a:xfrm>
        </p:spPr>
        <p:txBody>
          <a:bodyPr wrap="square" anchor="ctr" anchorCtr="0">
            <a:normAutofit/>
          </a:bodyPr>
          <a:lstStyle>
            <a:lvl1pPr algn="ctr">
              <a:defRPr sz="3200" baseline="0">
                <a:solidFill>
                  <a:schemeClr val="tx1"/>
                </a:solidFill>
                <a:latin typeface="Arial" panose="020B0604020202020204" pitchFamily="34" charset="0"/>
                <a:ea typeface="微软雅黑" panose="020B0503020204020204" pitchFamily="34" charset="-122"/>
              </a:defRPr>
            </a:lvl1pPr>
          </a:lstStyle>
          <a:p>
            <a:r>
              <a:rPr lang="zh-CN" altLang="en-US" dirty="0"/>
              <a:t>单击此处编辑母版标题样式</a:t>
            </a:r>
          </a:p>
        </p:txBody>
      </p:sp>
      <p:sp>
        <p:nvSpPr>
          <p:cNvPr id="3" name="日期占位符 2"/>
          <p:cNvSpPr>
            <a:spLocks noGrp="1"/>
          </p:cNvSpPr>
          <p:nvPr>
            <p:ph type="dt" sz="half" idx="10"/>
            <p:custDataLst>
              <p:tags r:id="rId5"/>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2020/9/29</a:t>
            </a:fld>
            <a:endParaRPr lang="zh-CN" altLang="en-US"/>
          </a:p>
        </p:txBody>
      </p:sp>
      <p:sp>
        <p:nvSpPr>
          <p:cNvPr id="4" name="页脚占位符 3"/>
          <p:cNvSpPr>
            <a:spLocks noGrp="1"/>
          </p:cNvSpPr>
          <p:nvPr>
            <p:ph type="ftr" sz="quarter" idx="11"/>
            <p:custDataLst>
              <p:tags r:id="rId6"/>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endParaRPr lang="zh-CN" altLang="en-US" dirty="0"/>
          </a:p>
        </p:txBody>
      </p:sp>
      <p:sp>
        <p:nvSpPr>
          <p:cNvPr id="5" name="灯片编号占位符 4"/>
          <p:cNvSpPr>
            <a:spLocks noGrp="1"/>
          </p:cNvSpPr>
          <p:nvPr>
            <p:ph type="sldNum" sz="quarter" idx="12"/>
            <p:custDataLst>
              <p:tags r:id="rId7"/>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dirty="0"/>
          </a:p>
        </p:txBody>
      </p:sp>
      <p:sp>
        <p:nvSpPr>
          <p:cNvPr id="7" name="内容占位符 6"/>
          <p:cNvSpPr>
            <a:spLocks noGrp="1"/>
          </p:cNvSpPr>
          <p:nvPr>
            <p:ph sz="quarter" idx="13"/>
            <p:custDataLst>
              <p:tags r:id="rId8"/>
            </p:custDataLst>
          </p:nvPr>
        </p:nvSpPr>
        <p:spPr>
          <a:xfrm>
            <a:off x="604837" y="1681200"/>
            <a:ext cx="10990800" cy="3211200"/>
          </a:xfrm>
        </p:spPr>
        <p:txBody>
          <a:bodyPr wrap="square">
            <a:normAutofit/>
          </a:bodyPr>
          <a:lstStyle>
            <a:lvl1pPr>
              <a:defRPr baseline="0">
                <a:solidFill>
                  <a:schemeClr val="tx1"/>
                </a:solidFill>
                <a:latin typeface="Arial" panose="020B0604020202020204" pitchFamily="34" charset="0"/>
                <a:ea typeface="微软雅黑" panose="020B0503020204020204" pitchFamily="34" charset="-122"/>
              </a:defRPr>
            </a:lvl1pPr>
            <a:lvl2pPr>
              <a:defRPr baseline="0">
                <a:solidFill>
                  <a:schemeClr val="tx1"/>
                </a:solidFill>
                <a:latin typeface="Arial" panose="020B0604020202020204" pitchFamily="34" charset="0"/>
                <a:ea typeface="微软雅黑" panose="020B0503020204020204" pitchFamily="34" charset="-122"/>
              </a:defRPr>
            </a:lvl2pPr>
            <a:lvl3pPr>
              <a:defRPr baseline="0">
                <a:solidFill>
                  <a:schemeClr val="tx1"/>
                </a:solidFill>
                <a:latin typeface="Arial" panose="020B0604020202020204" pitchFamily="34" charset="0"/>
                <a:ea typeface="微软雅黑" panose="020B0503020204020204" pitchFamily="34" charset="-122"/>
              </a:defRPr>
            </a:lvl3pPr>
            <a:lvl4pPr>
              <a:defRPr baseline="0">
                <a:solidFill>
                  <a:schemeClr val="tx1"/>
                </a:solidFill>
                <a:latin typeface="Arial" panose="020B0604020202020204" pitchFamily="34" charset="0"/>
                <a:ea typeface="微软雅黑" panose="020B0503020204020204" pitchFamily="34" charset="-122"/>
              </a:defRPr>
            </a:lvl4pPr>
            <a:lvl5pPr>
              <a:defRPr baseline="0">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文本占位符 8"/>
          <p:cNvSpPr>
            <a:spLocks noGrp="1"/>
          </p:cNvSpPr>
          <p:nvPr>
            <p:ph type="body" sz="quarter" idx="14"/>
            <p:custDataLst>
              <p:tags r:id="rId9"/>
            </p:custDataLst>
          </p:nvPr>
        </p:nvSpPr>
        <p:spPr>
          <a:xfrm>
            <a:off x="594000" y="5180400"/>
            <a:ext cx="11001600" cy="1011600"/>
          </a:xfrm>
        </p:spPr>
        <p:txBody>
          <a:bodyPr wrap="square">
            <a:normAutofit/>
          </a:bodyPr>
          <a:lstStyle>
            <a:lvl1pPr>
              <a:defRPr baseline="0">
                <a:solidFill>
                  <a:schemeClr val="tx1"/>
                </a:solidFill>
                <a:latin typeface="Arial" panose="020B0604020202020204" pitchFamily="34" charset="0"/>
                <a:ea typeface="微软雅黑" panose="020B0503020204020204" pitchFamily="34" charset="-122"/>
              </a:defRPr>
            </a:lvl1pPr>
          </a:lstStyle>
          <a:p>
            <a:pPr lvl="0"/>
            <a:r>
              <a:rPr lang="zh-CN" altLang="en-US" dirty="0"/>
              <a:t>单击此处编辑母版文本样式</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953C7E11-5CA3-42E2-BB12-10E6957F8401}" type="datetimeFigureOut">
              <a:rPr lang="zh-CN" altLang="en-US" smtClean="0"/>
              <a:t>2020/9/29</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97549683-7A1C-428F-A1AB-09A0BBD3CCFB}" type="slidenum">
              <a:rPr lang="zh-CN" altLang="en-US" smtClean="0"/>
              <a:t>‹#›</a:t>
            </a:fld>
            <a:endParaRPr lang="zh-CN" altLang="en-US"/>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导航">
    <p:bg>
      <p:bgPr>
        <a:solidFill>
          <a:schemeClr val="bg2"/>
        </a:solidFill>
        <a:effectLst/>
      </p:bgPr>
    </p:bg>
    <p:spTree>
      <p:nvGrpSpPr>
        <p:cNvPr id="1" name=""/>
        <p:cNvGrpSpPr/>
        <p:nvPr/>
      </p:nvGrpSpPr>
      <p:grpSpPr>
        <a:xfrm>
          <a:off x="0" y="0"/>
          <a:ext cx="0" cy="0"/>
          <a:chOff x="0" y="0"/>
          <a:chExt cx="0" cy="0"/>
        </a:xfrm>
      </p:grpSpPr>
      <p:pic>
        <p:nvPicPr>
          <p:cNvPr id="14" name="图片 13"/>
          <p:cNvPicPr/>
          <p:nvPr userDrawn="1">
            <p:custDataLst>
              <p:tags r:id="rId1"/>
            </p:custDataLst>
          </p:nvPr>
        </p:nvPicPr>
        <p:blipFill>
          <a:blip r:embed="rId13" r:link="rId1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矩形 11"/>
          <p:cNvSpPr/>
          <p:nvPr userDrawn="1">
            <p:custDataLst>
              <p:tags r:id="rId2"/>
            </p:custDataLst>
          </p:nvPr>
        </p:nvSpPr>
        <p:spPr>
          <a:xfrm>
            <a:off x="0" y="0"/>
            <a:ext cx="12192000" cy="6549219"/>
          </a:xfrm>
          <a:prstGeom prst="rect">
            <a:avLst/>
          </a:prstGeom>
          <a:solidFill>
            <a:schemeClr val="bg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solidFill>
                <a:schemeClr val="lt1"/>
              </a:solidFill>
            </a:endParaRPr>
          </a:p>
        </p:txBody>
      </p:sp>
      <p:sp>
        <p:nvSpPr>
          <p:cNvPr id="10" name="矩形 9"/>
          <p:cNvSpPr/>
          <p:nvPr userDrawn="1">
            <p:custDataLst>
              <p:tags r:id="rId3"/>
            </p:custDataLst>
          </p:nvPr>
        </p:nvSpPr>
        <p:spPr>
          <a:xfrm>
            <a:off x="0" y="0"/>
            <a:ext cx="12192000" cy="914400"/>
          </a:xfrm>
          <a:prstGeom prst="rect">
            <a:avLst/>
          </a:prstGeom>
          <a:solidFill>
            <a:schemeClr val="tx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solidFill>
                <a:schemeClr val="lt1"/>
              </a:solidFill>
            </a:endParaRPr>
          </a:p>
        </p:txBody>
      </p:sp>
      <p:sp>
        <p:nvSpPr>
          <p:cNvPr id="2" name="标题 1"/>
          <p:cNvSpPr>
            <a:spLocks noGrp="1"/>
          </p:cNvSpPr>
          <p:nvPr>
            <p:ph type="title"/>
            <p:custDataLst>
              <p:tags r:id="rId4"/>
            </p:custDataLst>
          </p:nvPr>
        </p:nvSpPr>
        <p:spPr>
          <a:xfrm>
            <a:off x="579600" y="237600"/>
            <a:ext cx="11037600" cy="441964"/>
          </a:xfrm>
        </p:spPr>
        <p:txBody>
          <a:bodyPr wrap="square">
            <a:normAutofit/>
          </a:bodyPr>
          <a:lstStyle>
            <a:lvl1pPr>
              <a:defRPr baseline="0">
                <a:solidFill>
                  <a:schemeClr val="tx1"/>
                </a:solidFill>
                <a:latin typeface="Arial" panose="020B0604020202020204" pitchFamily="34" charset="0"/>
                <a:ea typeface="微软雅黑" panose="020B0503020204020204" pitchFamily="34" charset="-122"/>
              </a:defRPr>
            </a:lvl1pPr>
          </a:lstStyle>
          <a:p>
            <a:r>
              <a:rPr lang="zh-CN" altLang="en-US" dirty="0"/>
              <a:t>单击此处编辑母版标题样式</a:t>
            </a:r>
          </a:p>
        </p:txBody>
      </p:sp>
      <p:sp>
        <p:nvSpPr>
          <p:cNvPr id="3" name="日期占位符 2"/>
          <p:cNvSpPr>
            <a:spLocks noGrp="1"/>
          </p:cNvSpPr>
          <p:nvPr>
            <p:ph type="dt" sz="half" idx="10"/>
            <p:custDataLst>
              <p:tags r:id="rId5"/>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2020/9/29</a:t>
            </a:fld>
            <a:endParaRPr lang="zh-CN" altLang="en-US"/>
          </a:p>
        </p:txBody>
      </p:sp>
      <p:sp>
        <p:nvSpPr>
          <p:cNvPr id="4" name="页脚占位符 3"/>
          <p:cNvSpPr>
            <a:spLocks noGrp="1"/>
          </p:cNvSpPr>
          <p:nvPr>
            <p:ph type="ftr" sz="quarter" idx="11"/>
            <p:custDataLst>
              <p:tags r:id="rId6"/>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endParaRPr lang="zh-CN" altLang="en-US" dirty="0"/>
          </a:p>
        </p:txBody>
      </p:sp>
      <p:sp>
        <p:nvSpPr>
          <p:cNvPr id="5" name="灯片编号占位符 4"/>
          <p:cNvSpPr>
            <a:spLocks noGrp="1"/>
          </p:cNvSpPr>
          <p:nvPr>
            <p:ph type="sldNum" sz="quarter" idx="12"/>
            <p:custDataLst>
              <p:tags r:id="rId7"/>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dirty="0"/>
          </a:p>
        </p:txBody>
      </p:sp>
      <p:sp>
        <p:nvSpPr>
          <p:cNvPr id="7" name="内容占位符 6"/>
          <p:cNvSpPr>
            <a:spLocks noGrp="1"/>
          </p:cNvSpPr>
          <p:nvPr>
            <p:ph sz="quarter" idx="13"/>
            <p:custDataLst>
              <p:tags r:id="rId8"/>
            </p:custDataLst>
          </p:nvPr>
        </p:nvSpPr>
        <p:spPr>
          <a:xfrm>
            <a:off x="579600" y="1663200"/>
            <a:ext cx="5342400" cy="2894400"/>
          </a:xfrm>
        </p:spPr>
        <p:txBody>
          <a:bodyPr wrap="square">
            <a:normAutofit/>
          </a:bodyPr>
          <a:lstStyle>
            <a:lvl1pPr>
              <a:defRPr baseline="0">
                <a:solidFill>
                  <a:schemeClr val="tx1"/>
                </a:solidFill>
                <a:latin typeface="Arial" panose="020B0604020202020204" pitchFamily="34" charset="0"/>
                <a:ea typeface="微软雅黑" panose="020B0503020204020204" pitchFamily="34" charset="-122"/>
              </a:defRPr>
            </a:lvl1pPr>
            <a:lvl2pPr>
              <a:defRPr baseline="0">
                <a:solidFill>
                  <a:schemeClr val="tx1"/>
                </a:solidFill>
                <a:latin typeface="Arial" panose="020B0604020202020204" pitchFamily="34" charset="0"/>
                <a:ea typeface="微软雅黑" panose="020B0503020204020204" pitchFamily="34" charset="-122"/>
              </a:defRPr>
            </a:lvl2pPr>
            <a:lvl3pPr>
              <a:defRPr baseline="0">
                <a:solidFill>
                  <a:schemeClr val="tx1"/>
                </a:solidFill>
                <a:latin typeface="Arial" panose="020B0604020202020204" pitchFamily="34" charset="0"/>
                <a:ea typeface="微软雅黑" panose="020B0503020204020204" pitchFamily="34" charset="-122"/>
              </a:defRPr>
            </a:lvl3pPr>
            <a:lvl4pPr>
              <a:defRPr baseline="0">
                <a:solidFill>
                  <a:schemeClr val="tx1"/>
                </a:solidFill>
                <a:latin typeface="Arial" panose="020B0604020202020204" pitchFamily="34" charset="0"/>
                <a:ea typeface="微软雅黑" panose="020B0503020204020204" pitchFamily="34" charset="-122"/>
              </a:defRPr>
            </a:lvl4pPr>
            <a:lvl5pPr>
              <a:defRPr baseline="0">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内容占位符 8"/>
          <p:cNvSpPr>
            <a:spLocks noGrp="1"/>
          </p:cNvSpPr>
          <p:nvPr>
            <p:ph sz="quarter" idx="14"/>
            <p:custDataLst>
              <p:tags r:id="rId9"/>
            </p:custDataLst>
          </p:nvPr>
        </p:nvSpPr>
        <p:spPr>
          <a:xfrm>
            <a:off x="6242400" y="1663200"/>
            <a:ext cx="5367600" cy="2894400"/>
          </a:xfrm>
        </p:spPr>
        <p:txBody>
          <a:bodyPr wrap="square">
            <a:normAutofit/>
          </a:bodyPr>
          <a:lstStyle>
            <a:lvl1pPr>
              <a:defRPr baseline="0">
                <a:solidFill>
                  <a:schemeClr val="tx1"/>
                </a:solidFill>
                <a:latin typeface="Arial" panose="020B0604020202020204" pitchFamily="34" charset="0"/>
                <a:ea typeface="微软雅黑" panose="020B0503020204020204" pitchFamily="34" charset="-122"/>
              </a:defRPr>
            </a:lvl1pPr>
            <a:lvl2pPr>
              <a:defRPr baseline="0">
                <a:solidFill>
                  <a:schemeClr val="tx1"/>
                </a:solidFill>
                <a:latin typeface="Arial" panose="020B0604020202020204" pitchFamily="34" charset="0"/>
                <a:ea typeface="微软雅黑" panose="020B0503020204020204" pitchFamily="34" charset="-122"/>
              </a:defRPr>
            </a:lvl2pPr>
            <a:lvl3pPr>
              <a:defRPr baseline="0">
                <a:solidFill>
                  <a:schemeClr val="tx1"/>
                </a:solidFill>
                <a:latin typeface="Arial" panose="020B0604020202020204" pitchFamily="34" charset="0"/>
                <a:ea typeface="微软雅黑" panose="020B0503020204020204" pitchFamily="34" charset="-122"/>
              </a:defRPr>
            </a:lvl3pPr>
            <a:lvl4pPr>
              <a:defRPr baseline="0">
                <a:solidFill>
                  <a:schemeClr val="tx1"/>
                </a:solidFill>
                <a:latin typeface="Arial" panose="020B0604020202020204" pitchFamily="34" charset="0"/>
                <a:ea typeface="微软雅黑" panose="020B0503020204020204" pitchFamily="34" charset="-122"/>
              </a:defRPr>
            </a:lvl4pPr>
            <a:lvl5pPr>
              <a:defRPr baseline="0">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1" name="文本占位符 10"/>
          <p:cNvSpPr>
            <a:spLocks noGrp="1"/>
          </p:cNvSpPr>
          <p:nvPr>
            <p:ph type="body" sz="quarter" idx="15"/>
            <p:custDataLst>
              <p:tags r:id="rId10"/>
            </p:custDataLst>
          </p:nvPr>
        </p:nvSpPr>
        <p:spPr>
          <a:xfrm>
            <a:off x="572400" y="4816800"/>
            <a:ext cx="5342400" cy="781200"/>
          </a:xfrm>
        </p:spPr>
        <p:txBody>
          <a:bodyPr wrap="square">
            <a:normAutofit/>
          </a:bodyPr>
          <a:lstStyle>
            <a:lvl1pPr>
              <a:defRPr baseline="0">
                <a:solidFill>
                  <a:schemeClr val="tx1"/>
                </a:solidFill>
                <a:latin typeface="Arial" panose="020B0604020202020204" pitchFamily="34" charset="0"/>
                <a:ea typeface="微软雅黑" panose="020B0503020204020204" pitchFamily="34" charset="-122"/>
              </a:defRPr>
            </a:lvl1pPr>
          </a:lstStyle>
          <a:p>
            <a:pPr lvl="0"/>
            <a:r>
              <a:rPr lang="zh-CN" altLang="en-US" dirty="0"/>
              <a:t>单击此处编辑母版文本样式</a:t>
            </a:r>
          </a:p>
        </p:txBody>
      </p:sp>
      <p:sp>
        <p:nvSpPr>
          <p:cNvPr id="13" name="文本占位符 12"/>
          <p:cNvSpPr>
            <a:spLocks noGrp="1"/>
          </p:cNvSpPr>
          <p:nvPr>
            <p:ph type="body" sz="quarter" idx="16"/>
            <p:custDataLst>
              <p:tags r:id="rId11"/>
            </p:custDataLst>
          </p:nvPr>
        </p:nvSpPr>
        <p:spPr>
          <a:xfrm>
            <a:off x="6253200" y="4813200"/>
            <a:ext cx="5367600" cy="781200"/>
          </a:xfrm>
        </p:spPr>
        <p:txBody>
          <a:bodyPr wrap="square">
            <a:normAutofit/>
          </a:bodyPr>
          <a:lstStyle>
            <a:lvl1pPr>
              <a:defRPr baseline="0">
                <a:solidFill>
                  <a:schemeClr val="tx1"/>
                </a:solidFill>
                <a:latin typeface="Arial" panose="020B0604020202020204" pitchFamily="34" charset="0"/>
                <a:ea typeface="微软雅黑" panose="020B0503020204020204" pitchFamily="34" charset="-122"/>
              </a:defRPr>
            </a:lvl1pPr>
          </a:lstStyle>
          <a:p>
            <a:pPr lvl="0"/>
            <a:r>
              <a:rPr lang="zh-CN" altLang="en-US" dirty="0"/>
              <a:t>单击此处编辑母版文本样式</a:t>
            </a: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腰带">
    <p:bg>
      <p:bgPr>
        <a:solidFill>
          <a:schemeClr val="bg2"/>
        </a:solidFill>
        <a:effectLst/>
      </p:bgPr>
    </p:bg>
    <p:spTree>
      <p:nvGrpSpPr>
        <p:cNvPr id="1" name=""/>
        <p:cNvGrpSpPr/>
        <p:nvPr/>
      </p:nvGrpSpPr>
      <p:grpSpPr>
        <a:xfrm>
          <a:off x="0" y="0"/>
          <a:ext cx="0" cy="0"/>
          <a:chOff x="0" y="0"/>
          <a:chExt cx="0" cy="0"/>
        </a:xfrm>
      </p:grpSpPr>
      <p:pic>
        <p:nvPicPr>
          <p:cNvPr id="9" name="图片 8"/>
          <p:cNvPicPr/>
          <p:nvPr userDrawn="1">
            <p:custDataLst>
              <p:tags r:id="rId1"/>
            </p:custDataLst>
          </p:nvPr>
        </p:nvPicPr>
        <p:blipFill>
          <a:blip r:embed="rId9" r:link="rId1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 name="矩形 7"/>
          <p:cNvSpPr/>
          <p:nvPr userDrawn="1">
            <p:custDataLst>
              <p:tags r:id="rId2"/>
            </p:custDataLst>
          </p:nvPr>
        </p:nvSpPr>
        <p:spPr>
          <a:xfrm>
            <a:off x="0" y="953691"/>
            <a:ext cx="12192000" cy="4950618"/>
          </a:xfrm>
          <a:prstGeom prst="rect">
            <a:avLst/>
          </a:prstGeom>
          <a:solidFill>
            <a:schemeClr val="tx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solidFill>
                <a:schemeClr val="lt1"/>
              </a:solidFill>
            </a:endParaRPr>
          </a:p>
        </p:txBody>
      </p:sp>
      <p:sp>
        <p:nvSpPr>
          <p:cNvPr id="2" name="标题 1"/>
          <p:cNvSpPr>
            <a:spLocks noGrp="1"/>
          </p:cNvSpPr>
          <p:nvPr>
            <p:ph type="title" hasCustomPrompt="1"/>
            <p:custDataLst>
              <p:tags r:id="rId3"/>
            </p:custDataLst>
          </p:nvPr>
        </p:nvSpPr>
        <p:spPr>
          <a:xfrm>
            <a:off x="1522800" y="1339200"/>
            <a:ext cx="9144000" cy="2386800"/>
          </a:xfrm>
        </p:spPr>
        <p:txBody>
          <a:bodyPr wrap="square" anchor="b">
            <a:normAutofit/>
          </a:bodyPr>
          <a:lstStyle>
            <a:lvl1pPr algn="ctr">
              <a:defRPr sz="6000" baseline="0">
                <a:solidFill>
                  <a:schemeClr val="tx1"/>
                </a:solidFill>
                <a:latin typeface="Arial" panose="020B0604020202020204" pitchFamily="34" charset="0"/>
                <a:ea typeface="微软雅黑" panose="020B0503020204020204" pitchFamily="34" charset="-122"/>
              </a:defRPr>
            </a:lvl1pPr>
          </a:lstStyle>
          <a:p>
            <a:r>
              <a:rPr lang="zh-CN" altLang="en-US" dirty="0"/>
              <a:t>单击此处编辑标题</a:t>
            </a:r>
          </a:p>
        </p:txBody>
      </p:sp>
      <p:sp>
        <p:nvSpPr>
          <p:cNvPr id="3" name="日期占位符 2"/>
          <p:cNvSpPr>
            <a:spLocks noGrp="1"/>
          </p:cNvSpPr>
          <p:nvPr>
            <p:ph type="dt" sz="half" idx="10"/>
            <p:custDataLst>
              <p:tags r:id="rId4"/>
            </p:custDataLst>
          </p:nvPr>
        </p:nvSpPr>
        <p:spPr/>
        <p:txBody>
          <a:bodyPr wrap="square">
            <a:normAutofit/>
          </a:bodyPr>
          <a:lstStyle>
            <a:lvl1pPr>
              <a:defRPr>
                <a:solidFill>
                  <a:schemeClr val="lt1">
                    <a:tint val="75000"/>
                  </a:schemeClr>
                </a:solidFill>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2020/9/29</a:t>
            </a:fld>
            <a:endParaRPr lang="zh-CN" altLang="en-US"/>
          </a:p>
        </p:txBody>
      </p:sp>
      <p:sp>
        <p:nvSpPr>
          <p:cNvPr id="4" name="页脚占位符 3"/>
          <p:cNvSpPr>
            <a:spLocks noGrp="1"/>
          </p:cNvSpPr>
          <p:nvPr>
            <p:ph type="ftr" sz="quarter" idx="11"/>
            <p:custDataLst>
              <p:tags r:id="rId5"/>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endParaRPr lang="zh-CN" altLang="en-US" dirty="0"/>
          </a:p>
        </p:txBody>
      </p:sp>
      <p:sp>
        <p:nvSpPr>
          <p:cNvPr id="5" name="灯片编号占位符 4"/>
          <p:cNvSpPr>
            <a:spLocks noGrp="1"/>
          </p:cNvSpPr>
          <p:nvPr>
            <p:ph type="sldNum" sz="quarter" idx="12"/>
            <p:custDataLst>
              <p:tags r:id="rId6"/>
            </p:custDataLst>
          </p:nvPr>
        </p:nvSpPr>
        <p:spPr/>
        <p:txBody>
          <a:bodyPr wrap="square">
            <a:normAutofit/>
          </a:bodyPr>
          <a:lstStyle>
            <a:lvl1pPr>
              <a:defRPr>
                <a:solidFill>
                  <a:schemeClr val="lt1">
                    <a:tint val="75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dirty="0"/>
          </a:p>
        </p:txBody>
      </p:sp>
      <p:sp>
        <p:nvSpPr>
          <p:cNvPr id="7" name="文本占位符 6"/>
          <p:cNvSpPr>
            <a:spLocks noGrp="1"/>
          </p:cNvSpPr>
          <p:nvPr>
            <p:ph type="body" sz="quarter" idx="13"/>
            <p:custDataLst>
              <p:tags r:id="rId7"/>
            </p:custDataLst>
          </p:nvPr>
        </p:nvSpPr>
        <p:spPr>
          <a:xfrm>
            <a:off x="1522413" y="3862800"/>
            <a:ext cx="9144000" cy="1656000"/>
          </a:xfrm>
        </p:spPr>
        <p:txBody>
          <a:bodyPr wrap="square">
            <a:normAutofit/>
          </a:bodyPr>
          <a:lstStyle>
            <a:lvl1pPr algn="ctr">
              <a:defRPr baseline="0">
                <a:solidFill>
                  <a:schemeClr val="tx1"/>
                </a:solidFill>
                <a:latin typeface="Arial" panose="020B0604020202020204" pitchFamily="34" charset="0"/>
                <a:ea typeface="微软雅黑" panose="020B0503020204020204" pitchFamily="34" charset="-122"/>
              </a:defRPr>
            </a:lvl1pPr>
          </a:lstStyle>
          <a:p>
            <a:pPr lvl="0"/>
            <a:r>
              <a:rPr lang="zh-CN" altLang="en-US" dirty="0"/>
              <a:t>单击此处编辑母版文本样式</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953C7E11-5CA3-42E2-BB12-10E6957F8401}" type="datetimeFigureOut">
              <a:rPr lang="zh-CN" altLang="en-US" smtClean="0"/>
              <a:t>2020/9/29</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97549683-7A1C-428F-A1AB-09A0BBD3CCFB}"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953C7E11-5CA3-42E2-BB12-10E6957F8401}" type="datetimeFigureOut">
              <a:rPr lang="zh-CN" altLang="en-US" smtClean="0"/>
              <a:t>2020/9/29</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97549683-7A1C-428F-A1AB-09A0BBD3CCFB}"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953C7E11-5CA3-42E2-BB12-10E6957F8401}" type="datetimeFigureOut">
              <a:rPr lang="zh-CN" altLang="en-US" smtClean="0"/>
              <a:t>2020/9/29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7549683-7A1C-428F-A1AB-09A0BBD3CCFB}"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953C7E11-5CA3-42E2-BB12-10E6957F8401}" type="datetimeFigureOut">
              <a:rPr lang="zh-CN" altLang="en-US" smtClean="0"/>
              <a:t>2020/9/29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7549683-7A1C-428F-A1AB-09A0BBD3CCFB}"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slideLayout" Target="../slideLayouts/slideLayout28.xml"/><Relationship Id="rId18" Type="http://schemas.openxmlformats.org/officeDocument/2006/relationships/slideLayout" Target="../slideLayouts/slideLayout33.xml"/><Relationship Id="rId3" Type="http://schemas.openxmlformats.org/officeDocument/2006/relationships/slideLayout" Target="../slideLayouts/slideLayout18.xml"/><Relationship Id="rId21" Type="http://schemas.openxmlformats.org/officeDocument/2006/relationships/tags" Target="../tags/tag2.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17" Type="http://schemas.openxmlformats.org/officeDocument/2006/relationships/slideLayout" Target="../slideLayouts/slideLayout32.xml"/><Relationship Id="rId25" Type="http://schemas.openxmlformats.org/officeDocument/2006/relationships/tags" Target="../tags/tag6.xml"/><Relationship Id="rId2" Type="http://schemas.openxmlformats.org/officeDocument/2006/relationships/slideLayout" Target="../slideLayouts/slideLayout17.xml"/><Relationship Id="rId16" Type="http://schemas.openxmlformats.org/officeDocument/2006/relationships/slideLayout" Target="../slideLayouts/slideLayout31.xml"/><Relationship Id="rId20" Type="http://schemas.openxmlformats.org/officeDocument/2006/relationships/tags" Target="../tags/tag1.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24" Type="http://schemas.openxmlformats.org/officeDocument/2006/relationships/tags" Target="../tags/tag5.xml"/><Relationship Id="rId5" Type="http://schemas.openxmlformats.org/officeDocument/2006/relationships/slideLayout" Target="../slideLayouts/slideLayout20.xml"/><Relationship Id="rId15" Type="http://schemas.openxmlformats.org/officeDocument/2006/relationships/slideLayout" Target="../slideLayouts/slideLayout30.xml"/><Relationship Id="rId23" Type="http://schemas.openxmlformats.org/officeDocument/2006/relationships/tags" Target="../tags/tag4.xml"/><Relationship Id="rId10" Type="http://schemas.openxmlformats.org/officeDocument/2006/relationships/slideLayout" Target="../slideLayouts/slideLayout25.xml"/><Relationship Id="rId19" Type="http://schemas.openxmlformats.org/officeDocument/2006/relationships/theme" Target="../theme/theme2.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slideLayout" Target="../slideLayouts/slideLayout29.xml"/><Relationship Id="rId22" Type="http://schemas.openxmlformats.org/officeDocument/2006/relationships/tags" Target="../tags/tag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slideLayout" Target="../slideLayouts/slideLayout46.xml"/><Relationship Id="rId18" Type="http://schemas.openxmlformats.org/officeDocument/2006/relationships/slideLayout" Target="../slideLayouts/slideLayout51.xml"/><Relationship Id="rId3" Type="http://schemas.openxmlformats.org/officeDocument/2006/relationships/slideLayout" Target="../slideLayouts/slideLayout36.xml"/><Relationship Id="rId21" Type="http://schemas.openxmlformats.org/officeDocument/2006/relationships/tags" Target="../tags/tag141.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17" Type="http://schemas.openxmlformats.org/officeDocument/2006/relationships/slideLayout" Target="../slideLayouts/slideLayout50.xml"/><Relationship Id="rId25" Type="http://schemas.openxmlformats.org/officeDocument/2006/relationships/tags" Target="../tags/tag145.xml"/><Relationship Id="rId2" Type="http://schemas.openxmlformats.org/officeDocument/2006/relationships/slideLayout" Target="../slideLayouts/slideLayout35.xml"/><Relationship Id="rId16" Type="http://schemas.openxmlformats.org/officeDocument/2006/relationships/slideLayout" Target="../slideLayouts/slideLayout49.xml"/><Relationship Id="rId20" Type="http://schemas.openxmlformats.org/officeDocument/2006/relationships/tags" Target="../tags/tag140.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24" Type="http://schemas.openxmlformats.org/officeDocument/2006/relationships/tags" Target="../tags/tag144.xml"/><Relationship Id="rId5" Type="http://schemas.openxmlformats.org/officeDocument/2006/relationships/slideLayout" Target="../slideLayouts/slideLayout38.xml"/><Relationship Id="rId15" Type="http://schemas.openxmlformats.org/officeDocument/2006/relationships/slideLayout" Target="../slideLayouts/slideLayout48.xml"/><Relationship Id="rId23" Type="http://schemas.openxmlformats.org/officeDocument/2006/relationships/tags" Target="../tags/tag143.xml"/><Relationship Id="rId10" Type="http://schemas.openxmlformats.org/officeDocument/2006/relationships/slideLayout" Target="../slideLayouts/slideLayout43.xml"/><Relationship Id="rId19" Type="http://schemas.openxmlformats.org/officeDocument/2006/relationships/theme" Target="../theme/theme3.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 Id="rId22" Type="http://schemas.openxmlformats.org/officeDocument/2006/relationships/tags" Target="../tags/tag14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53C7E11-5CA3-42E2-BB12-10E6957F8401}" type="datetimeFigureOut">
              <a:rPr lang="zh-CN" altLang="en-US" smtClean="0"/>
              <a:t>2020/9/29</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7549683-7A1C-428F-A1AB-09A0BBD3CCFB}"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20"/>
            </p:custDataLst>
          </p:nvPr>
        </p:nvSpPr>
        <p:spPr>
          <a:xfrm>
            <a:off x="669882" y="443230"/>
            <a:ext cx="10852237" cy="441964"/>
          </a:xfrm>
          <a:prstGeom prst="rect">
            <a:avLst/>
          </a:prstGeom>
        </p:spPr>
        <p:txBody>
          <a:bodyPr vert="horz" wrap="square" lIns="90170" tIns="46990" rIns="90170" bIns="46990" rtlCol="0" anchor="ctr" anchorCtr="0">
            <a:normAutofit/>
          </a:bodyPr>
          <a:lstStyle/>
          <a:p>
            <a:r>
              <a:rPr lang="zh-CN" altLang="en-US" dirty="0"/>
              <a:t>单击此处编辑母版标题样式</a:t>
            </a:r>
          </a:p>
        </p:txBody>
      </p:sp>
      <p:sp>
        <p:nvSpPr>
          <p:cNvPr id="3" name="文本占位符 2"/>
          <p:cNvSpPr>
            <a:spLocks noGrp="1"/>
          </p:cNvSpPr>
          <p:nvPr>
            <p:ph type="body" idx="1"/>
            <p:custDataLst>
              <p:tags r:id="rId21"/>
            </p:custDataLst>
          </p:nvPr>
        </p:nvSpPr>
        <p:spPr>
          <a:xfrm>
            <a:off x="669882" y="961398"/>
            <a:ext cx="10852237" cy="5388907"/>
          </a:xfrm>
          <a:prstGeom prst="rect">
            <a:avLst/>
          </a:prstGeom>
        </p:spPr>
        <p:txBody>
          <a:bodyPr vert="horz" wrap="square" lIns="90170" tIns="46990" rIns="90170" bIns="4699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custDataLst>
              <p:tags r:id="rId22"/>
            </p:custDataLst>
          </p:nvPr>
        </p:nvSpPr>
        <p:spPr>
          <a:xfrm>
            <a:off x="879742" y="6349833"/>
            <a:ext cx="2700000" cy="316800"/>
          </a:xfrm>
          <a:prstGeom prst="rect">
            <a:avLst/>
          </a:prstGeom>
        </p:spPr>
        <p:txBody>
          <a:bodyPr vert="horz" wrap="square" lIns="91440" tIns="45720" rIns="91440" bIns="45720" rtlCol="0" anchor="ctr">
            <a:normAutofit/>
          </a:bodyPr>
          <a:lstStyle>
            <a:lvl1pPr algn="l">
              <a:defRPr sz="1200">
                <a:solidFill>
                  <a:schemeClr val="tx1">
                    <a:tint val="75000"/>
                  </a:schemeClr>
                </a:solidFill>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2020/9/29</a:t>
            </a:fld>
            <a:endParaRPr lang="zh-CN" altLang="en-US"/>
          </a:p>
        </p:txBody>
      </p:sp>
      <p:sp>
        <p:nvSpPr>
          <p:cNvPr id="5" name="页脚占位符 4"/>
          <p:cNvSpPr>
            <a:spLocks noGrp="1"/>
          </p:cNvSpPr>
          <p:nvPr>
            <p:ph type="ftr" sz="quarter" idx="3"/>
            <p:custDataLst>
              <p:tags r:id="rId23"/>
            </p:custDataLst>
          </p:nvPr>
        </p:nvSpPr>
        <p:spPr>
          <a:xfrm>
            <a:off x="4116000" y="6349833"/>
            <a:ext cx="3960000" cy="316800"/>
          </a:xfrm>
          <a:prstGeom prst="rect">
            <a:avLst/>
          </a:prstGeom>
        </p:spPr>
        <p:txBody>
          <a:bodyPr vert="horz" wrap="square" lIns="91440" tIns="45720" rIns="91440" bIns="45720" rtlCol="0" anchor="ctr">
            <a:normAutofit/>
          </a:bodyPr>
          <a:lstStyle>
            <a:lvl1pPr algn="ctr">
              <a:defRPr sz="1200">
                <a:solidFill>
                  <a:schemeClr val="tx1">
                    <a:tint val="75000"/>
                  </a:schemeClr>
                </a:solidFill>
                <a:latin typeface="Arial" panose="020B0604020202020204" pitchFamily="34" charset="0"/>
                <a:ea typeface="微软雅黑" panose="020B0503020204020204" pitchFamily="34" charset="-122"/>
              </a:defRPr>
            </a:lvl1pPr>
          </a:lstStyle>
          <a:p>
            <a:endParaRPr lang="zh-CN" altLang="en-US" dirty="0"/>
          </a:p>
        </p:txBody>
      </p:sp>
      <p:sp>
        <p:nvSpPr>
          <p:cNvPr id="6" name="灯片编号占位符 5"/>
          <p:cNvSpPr>
            <a:spLocks noGrp="1"/>
          </p:cNvSpPr>
          <p:nvPr>
            <p:ph type="sldNum" sz="quarter" idx="4"/>
            <p:custDataLst>
              <p:tags r:id="rId24"/>
            </p:custDataLst>
          </p:nvPr>
        </p:nvSpPr>
        <p:spPr>
          <a:xfrm>
            <a:off x="8610600" y="6349833"/>
            <a:ext cx="2700000" cy="316800"/>
          </a:xfrm>
          <a:prstGeom prst="rect">
            <a:avLst/>
          </a:prstGeom>
        </p:spPr>
        <p:txBody>
          <a:bodyPr vert="horz" wrap="square" lIns="91440" tIns="45720" rIns="91440" bIns="45720" rtlCol="0" anchor="ctr">
            <a:normAutofit/>
          </a:bodyPr>
          <a:lstStyle>
            <a:lvl1pPr algn="r">
              <a:defRPr sz="1200">
                <a:solidFill>
                  <a:schemeClr val="tx1">
                    <a:tint val="75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dirty="0"/>
          </a:p>
        </p:txBody>
      </p:sp>
      <p:sp>
        <p:nvSpPr>
          <p:cNvPr id="7" name="KSO_TEMPLATE" hidden="1"/>
          <p:cNvSpPr/>
          <p:nvPr userDrawn="1">
            <p:custDataLst>
              <p:tags r:id="rId25"/>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Tree>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 id="2147483676" r:id="rId12"/>
    <p:sldLayoutId id="2147483677" r:id="rId13"/>
    <p:sldLayoutId id="2147483678" r:id="rId14"/>
    <p:sldLayoutId id="2147483679" r:id="rId15"/>
    <p:sldLayoutId id="2147483680" r:id="rId16"/>
    <p:sldLayoutId id="2147483681" r:id="rId17"/>
    <p:sldLayoutId id="2147483682" r:id="rId18"/>
  </p:sldLayoutIdLst>
  <p:txStyles>
    <p:titleStyle>
      <a:lvl1pPr algn="l" defTabSz="914400" rtl="0" eaLnBrk="1" fontAlgn="auto" latinLnBrk="0" hangingPunct="1">
        <a:lnSpc>
          <a:spcPct val="100000"/>
        </a:lnSpc>
        <a:spcBef>
          <a:spcPct val="0"/>
        </a:spcBef>
        <a:buNone/>
        <a:defRPr sz="2400" b="1" u="none" strike="noStrike" kern="1200" cap="none" spc="200" normalizeH="0">
          <a:solidFill>
            <a:schemeClr val="tx1"/>
          </a:solidFill>
          <a:uFillTx/>
          <a:latin typeface="Arial" panose="020B0604020202020204" pitchFamily="34" charset="0"/>
          <a:ea typeface="微软雅黑" panose="020B0503020204020204" pitchFamily="3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微软雅黑" panose="020B0503020204020204" pitchFamily="34"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solidFill>
          <a:uFillTx/>
          <a:latin typeface="Arial" panose="020B0604020202020204" pitchFamily="34" charset="0"/>
          <a:ea typeface="微软雅黑" panose="020B0503020204020204" pitchFamily="34"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微软雅黑" panose="020B0503020204020204" pitchFamily="34"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微软雅黑" panose="020B0503020204020204" pitchFamily="34"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20"/>
            </p:custDataLst>
          </p:nvPr>
        </p:nvSpPr>
        <p:spPr>
          <a:xfrm>
            <a:off x="669882" y="443230"/>
            <a:ext cx="10852237" cy="441964"/>
          </a:xfrm>
          <a:prstGeom prst="rect">
            <a:avLst/>
          </a:prstGeom>
        </p:spPr>
        <p:txBody>
          <a:bodyPr vert="horz" wrap="square" lIns="90170" tIns="46990" rIns="90170" bIns="46990" rtlCol="0" anchor="ctr" anchorCtr="0">
            <a:normAutofit/>
          </a:bodyPr>
          <a:lstStyle/>
          <a:p>
            <a:r>
              <a:rPr lang="zh-CN" altLang="en-US" dirty="0"/>
              <a:t>单击此处编辑母版标题样式</a:t>
            </a:r>
          </a:p>
        </p:txBody>
      </p:sp>
      <p:sp>
        <p:nvSpPr>
          <p:cNvPr id="3" name="文本占位符 2"/>
          <p:cNvSpPr>
            <a:spLocks noGrp="1"/>
          </p:cNvSpPr>
          <p:nvPr>
            <p:ph type="body" idx="1"/>
            <p:custDataLst>
              <p:tags r:id="rId21"/>
            </p:custDataLst>
          </p:nvPr>
        </p:nvSpPr>
        <p:spPr>
          <a:xfrm>
            <a:off x="669882" y="961398"/>
            <a:ext cx="10852237" cy="5388907"/>
          </a:xfrm>
          <a:prstGeom prst="rect">
            <a:avLst/>
          </a:prstGeom>
        </p:spPr>
        <p:txBody>
          <a:bodyPr vert="horz" wrap="square" lIns="90170" tIns="46990" rIns="90170" bIns="4699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custDataLst>
              <p:tags r:id="rId22"/>
            </p:custDataLst>
          </p:nvPr>
        </p:nvSpPr>
        <p:spPr>
          <a:xfrm>
            <a:off x="879742" y="6349833"/>
            <a:ext cx="2700000" cy="316800"/>
          </a:xfrm>
          <a:prstGeom prst="rect">
            <a:avLst/>
          </a:prstGeom>
        </p:spPr>
        <p:txBody>
          <a:bodyPr vert="horz" wrap="square" lIns="91440" tIns="45720" rIns="91440" bIns="45720" rtlCol="0" anchor="ctr">
            <a:normAutofit/>
          </a:bodyPr>
          <a:lstStyle>
            <a:lvl1pPr algn="l">
              <a:defRPr sz="1200">
                <a:solidFill>
                  <a:schemeClr val="tx1">
                    <a:tint val="75000"/>
                  </a:schemeClr>
                </a:solidFill>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2020/9/29</a:t>
            </a:fld>
            <a:endParaRPr lang="zh-CN" altLang="en-US"/>
          </a:p>
        </p:txBody>
      </p:sp>
      <p:sp>
        <p:nvSpPr>
          <p:cNvPr id="5" name="页脚占位符 4"/>
          <p:cNvSpPr>
            <a:spLocks noGrp="1"/>
          </p:cNvSpPr>
          <p:nvPr>
            <p:ph type="ftr" sz="quarter" idx="3"/>
            <p:custDataLst>
              <p:tags r:id="rId23"/>
            </p:custDataLst>
          </p:nvPr>
        </p:nvSpPr>
        <p:spPr>
          <a:xfrm>
            <a:off x="4116000" y="6349833"/>
            <a:ext cx="3960000" cy="316800"/>
          </a:xfrm>
          <a:prstGeom prst="rect">
            <a:avLst/>
          </a:prstGeom>
        </p:spPr>
        <p:txBody>
          <a:bodyPr vert="horz" wrap="square" lIns="91440" tIns="45720" rIns="91440" bIns="45720" rtlCol="0" anchor="ctr">
            <a:normAutofit/>
          </a:bodyPr>
          <a:lstStyle>
            <a:lvl1pPr algn="ctr">
              <a:defRPr sz="1200">
                <a:solidFill>
                  <a:schemeClr val="tx1">
                    <a:tint val="75000"/>
                  </a:schemeClr>
                </a:solidFill>
                <a:latin typeface="Arial" panose="020B0604020202020204" pitchFamily="34" charset="0"/>
                <a:ea typeface="微软雅黑" panose="020B0503020204020204" pitchFamily="34" charset="-122"/>
              </a:defRPr>
            </a:lvl1pPr>
          </a:lstStyle>
          <a:p>
            <a:endParaRPr lang="zh-CN" altLang="en-US" dirty="0"/>
          </a:p>
        </p:txBody>
      </p:sp>
      <p:sp>
        <p:nvSpPr>
          <p:cNvPr id="6" name="灯片编号占位符 5"/>
          <p:cNvSpPr>
            <a:spLocks noGrp="1"/>
          </p:cNvSpPr>
          <p:nvPr>
            <p:ph type="sldNum" sz="quarter" idx="4"/>
            <p:custDataLst>
              <p:tags r:id="rId24"/>
            </p:custDataLst>
          </p:nvPr>
        </p:nvSpPr>
        <p:spPr>
          <a:xfrm>
            <a:off x="8610600" y="6349833"/>
            <a:ext cx="2700000" cy="316800"/>
          </a:xfrm>
          <a:prstGeom prst="rect">
            <a:avLst/>
          </a:prstGeom>
        </p:spPr>
        <p:txBody>
          <a:bodyPr vert="horz" wrap="square" lIns="91440" tIns="45720" rIns="91440" bIns="45720" rtlCol="0" anchor="ctr">
            <a:normAutofit/>
          </a:bodyPr>
          <a:lstStyle>
            <a:lvl1pPr algn="r">
              <a:defRPr sz="1200">
                <a:solidFill>
                  <a:schemeClr val="tx1">
                    <a:tint val="75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dirty="0"/>
          </a:p>
        </p:txBody>
      </p:sp>
      <p:sp>
        <p:nvSpPr>
          <p:cNvPr id="7" name="KSO_TEMPLATE" hidden="1"/>
          <p:cNvSpPr/>
          <p:nvPr userDrawn="1">
            <p:custDataLst>
              <p:tags r:id="rId25"/>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Tree>
  </p:cSld>
  <p:clrMap bg1="lt1" tx1="dk1" bg2="lt2" tx2="dk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 id="2147483695" r:id="rId12"/>
    <p:sldLayoutId id="2147483696" r:id="rId13"/>
    <p:sldLayoutId id="2147483697" r:id="rId14"/>
    <p:sldLayoutId id="2147483698" r:id="rId15"/>
    <p:sldLayoutId id="2147483699" r:id="rId16"/>
    <p:sldLayoutId id="2147483700" r:id="rId17"/>
    <p:sldLayoutId id="2147483701" r:id="rId18"/>
  </p:sldLayoutIdLst>
  <p:txStyles>
    <p:titleStyle>
      <a:lvl1pPr algn="l" defTabSz="914400" rtl="0" eaLnBrk="1" fontAlgn="auto" latinLnBrk="0" hangingPunct="1">
        <a:lnSpc>
          <a:spcPct val="100000"/>
        </a:lnSpc>
        <a:spcBef>
          <a:spcPct val="0"/>
        </a:spcBef>
        <a:buNone/>
        <a:defRPr sz="2400" b="1" u="none" strike="noStrike" kern="1200" cap="none" spc="200" normalizeH="0">
          <a:solidFill>
            <a:schemeClr val="tx1">
              <a:lumMod val="85000"/>
              <a:lumOff val="15000"/>
            </a:schemeClr>
          </a:solidFill>
          <a:uFillTx/>
          <a:latin typeface="Arial" panose="020B0604020202020204" pitchFamily="34" charset="0"/>
          <a:ea typeface="微软雅黑" panose="020B0503020204020204" pitchFamily="3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pitchFamily="34"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pitchFamily="34"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pitchFamily="34"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pitchFamily="34"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tags" Target="../tags/tag282.xml"/><Relationship Id="rId1" Type="http://schemas.openxmlformats.org/officeDocument/2006/relationships/tags" Target="../tags/tag281.xml"/><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331.xml"/><Relationship Id="rId1" Type="http://schemas.openxmlformats.org/officeDocument/2006/relationships/tags" Target="../tags/tag330.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333.xml"/><Relationship Id="rId1" Type="http://schemas.openxmlformats.org/officeDocument/2006/relationships/tags" Target="../tags/tag332.xml"/><Relationship Id="rId5" Type="http://schemas.openxmlformats.org/officeDocument/2006/relationships/image" Target="../media/image16.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2.xml"/><Relationship Id="rId1" Type="http://schemas.openxmlformats.org/officeDocument/2006/relationships/tags" Target="../tags/tag334.xm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2.xml"/><Relationship Id="rId1" Type="http://schemas.openxmlformats.org/officeDocument/2006/relationships/tags" Target="../tags/tag335.xm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tags" Target="../tags/tag338.xml"/><Relationship Id="rId7" Type="http://schemas.openxmlformats.org/officeDocument/2006/relationships/image" Target="../media/image20.png"/><Relationship Id="rId2" Type="http://schemas.openxmlformats.org/officeDocument/2006/relationships/tags" Target="../tags/tag337.xml"/><Relationship Id="rId1" Type="http://schemas.openxmlformats.org/officeDocument/2006/relationships/tags" Target="../tags/tag336.xml"/><Relationship Id="rId6" Type="http://schemas.openxmlformats.org/officeDocument/2006/relationships/image" Target="../media/image19.png"/><Relationship Id="rId5" Type="http://schemas.openxmlformats.org/officeDocument/2006/relationships/notesSlide" Target="../notesSlides/notesSlide14.xml"/><Relationship Id="rId4"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2.xml"/><Relationship Id="rId1" Type="http://schemas.openxmlformats.org/officeDocument/2006/relationships/tags" Target="../tags/tag339.xml"/><Relationship Id="rId5" Type="http://schemas.openxmlformats.org/officeDocument/2006/relationships/image" Target="../media/image22.png"/><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2.xml"/><Relationship Id="rId1" Type="http://schemas.openxmlformats.org/officeDocument/2006/relationships/tags" Target="../tags/tag340.xml"/><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2.xml"/><Relationship Id="rId1" Type="http://schemas.openxmlformats.org/officeDocument/2006/relationships/tags" Target="../tags/tag341.xml"/><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8" Type="http://schemas.openxmlformats.org/officeDocument/2006/relationships/tags" Target="../tags/tag349.xml"/><Relationship Id="rId13" Type="http://schemas.openxmlformats.org/officeDocument/2006/relationships/slideLayout" Target="../slideLayouts/slideLayout22.xml"/><Relationship Id="rId3" Type="http://schemas.openxmlformats.org/officeDocument/2006/relationships/tags" Target="../tags/tag344.xml"/><Relationship Id="rId7" Type="http://schemas.openxmlformats.org/officeDocument/2006/relationships/tags" Target="../tags/tag348.xml"/><Relationship Id="rId12" Type="http://schemas.openxmlformats.org/officeDocument/2006/relationships/tags" Target="../tags/tag353.xml"/><Relationship Id="rId17" Type="http://schemas.openxmlformats.org/officeDocument/2006/relationships/image" Target="../media/image25.png"/><Relationship Id="rId2" Type="http://schemas.openxmlformats.org/officeDocument/2006/relationships/tags" Target="../tags/tag343.xml"/><Relationship Id="rId16" Type="http://schemas.openxmlformats.org/officeDocument/2006/relationships/image" Target="file:///C:\Users\D69LXP2\Desktop\400px_tools/pic_temp/pic_sup.png" TargetMode="External"/><Relationship Id="rId1" Type="http://schemas.openxmlformats.org/officeDocument/2006/relationships/tags" Target="../tags/tag342.xml"/><Relationship Id="rId6" Type="http://schemas.openxmlformats.org/officeDocument/2006/relationships/tags" Target="../tags/tag347.xml"/><Relationship Id="rId11" Type="http://schemas.openxmlformats.org/officeDocument/2006/relationships/tags" Target="../tags/tag352.xml"/><Relationship Id="rId5" Type="http://schemas.openxmlformats.org/officeDocument/2006/relationships/tags" Target="../tags/tag346.xml"/><Relationship Id="rId15" Type="http://schemas.openxmlformats.org/officeDocument/2006/relationships/image" Target="../media/image2.png"/><Relationship Id="rId10" Type="http://schemas.openxmlformats.org/officeDocument/2006/relationships/tags" Target="../tags/tag351.xml"/><Relationship Id="rId4" Type="http://schemas.openxmlformats.org/officeDocument/2006/relationships/tags" Target="../tags/tag345.xml"/><Relationship Id="rId9" Type="http://schemas.openxmlformats.org/officeDocument/2006/relationships/tags" Target="../tags/tag350.xml"/><Relationship Id="rId1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2.xml"/><Relationship Id="rId1" Type="http://schemas.openxmlformats.org/officeDocument/2006/relationships/tags" Target="../tags/tag354.xml"/><Relationship Id="rId5" Type="http://schemas.openxmlformats.org/officeDocument/2006/relationships/image" Target="../media/image27.png"/><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3" Type="http://schemas.openxmlformats.org/officeDocument/2006/relationships/tags" Target="../tags/tag285.xml"/><Relationship Id="rId7" Type="http://schemas.openxmlformats.org/officeDocument/2006/relationships/notesSlide" Target="../notesSlides/notesSlide2.xml"/><Relationship Id="rId2" Type="http://schemas.openxmlformats.org/officeDocument/2006/relationships/tags" Target="../tags/tag284.xml"/><Relationship Id="rId1" Type="http://schemas.openxmlformats.org/officeDocument/2006/relationships/tags" Target="../tags/tag283.xml"/><Relationship Id="rId6" Type="http://schemas.openxmlformats.org/officeDocument/2006/relationships/slideLayout" Target="../slideLayouts/slideLayout36.xml"/><Relationship Id="rId5" Type="http://schemas.openxmlformats.org/officeDocument/2006/relationships/tags" Target="../tags/tag287.xml"/><Relationship Id="rId4" Type="http://schemas.openxmlformats.org/officeDocument/2006/relationships/tags" Target="../tags/tag286.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2.xml"/><Relationship Id="rId1" Type="http://schemas.openxmlformats.org/officeDocument/2006/relationships/tags" Target="../tags/tag355.xml"/><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2.xml"/><Relationship Id="rId1" Type="http://schemas.openxmlformats.org/officeDocument/2006/relationships/tags" Target="../tags/tag356.xml"/><Relationship Id="rId4" Type="http://schemas.openxmlformats.org/officeDocument/2006/relationships/image" Target="../media/image29.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358.xml"/><Relationship Id="rId1" Type="http://schemas.openxmlformats.org/officeDocument/2006/relationships/tags" Target="../tags/tag357.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2.xml"/><Relationship Id="rId1" Type="http://schemas.openxmlformats.org/officeDocument/2006/relationships/tags" Target="../tags/tag359.xml"/><Relationship Id="rId5" Type="http://schemas.openxmlformats.org/officeDocument/2006/relationships/image" Target="../media/image33.png"/><Relationship Id="rId4" Type="http://schemas.openxmlformats.org/officeDocument/2006/relationships/image" Target="../media/image32.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2.xml"/><Relationship Id="rId1" Type="http://schemas.openxmlformats.org/officeDocument/2006/relationships/tags" Target="../tags/tag360.xml"/><Relationship Id="rId4" Type="http://schemas.openxmlformats.org/officeDocument/2006/relationships/image" Target="../media/image34.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2.xml"/><Relationship Id="rId1" Type="http://schemas.openxmlformats.org/officeDocument/2006/relationships/tags" Target="../tags/tag361.xml"/><Relationship Id="rId4" Type="http://schemas.openxmlformats.org/officeDocument/2006/relationships/image" Target="../media/image35.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12.xml"/><Relationship Id="rId1" Type="http://schemas.openxmlformats.org/officeDocument/2006/relationships/tags" Target="../tags/tag362.xml"/><Relationship Id="rId4" Type="http://schemas.openxmlformats.org/officeDocument/2006/relationships/image" Target="../media/image36.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364.xml"/><Relationship Id="rId1" Type="http://schemas.openxmlformats.org/officeDocument/2006/relationships/tags" Target="../tags/tag363.xml"/><Relationship Id="rId4"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8" Type="http://schemas.openxmlformats.org/officeDocument/2006/relationships/tags" Target="../tags/tag372.xml"/><Relationship Id="rId3" Type="http://schemas.openxmlformats.org/officeDocument/2006/relationships/tags" Target="../tags/tag367.xml"/><Relationship Id="rId7" Type="http://schemas.openxmlformats.org/officeDocument/2006/relationships/tags" Target="../tags/tag371.xml"/><Relationship Id="rId2" Type="http://schemas.openxmlformats.org/officeDocument/2006/relationships/tags" Target="../tags/tag366.xml"/><Relationship Id="rId1" Type="http://schemas.openxmlformats.org/officeDocument/2006/relationships/tags" Target="../tags/tag365.xml"/><Relationship Id="rId6" Type="http://schemas.openxmlformats.org/officeDocument/2006/relationships/tags" Target="../tags/tag370.xml"/><Relationship Id="rId11" Type="http://schemas.openxmlformats.org/officeDocument/2006/relationships/image" Target="../media/image37.png"/><Relationship Id="rId5" Type="http://schemas.openxmlformats.org/officeDocument/2006/relationships/tags" Target="../tags/tag369.xml"/><Relationship Id="rId10" Type="http://schemas.openxmlformats.org/officeDocument/2006/relationships/notesSlide" Target="../notesSlides/notesSlide28.xml"/><Relationship Id="rId4" Type="http://schemas.openxmlformats.org/officeDocument/2006/relationships/tags" Target="../tags/tag368.xml"/><Relationship Id="rId9" Type="http://schemas.openxmlformats.org/officeDocument/2006/relationships/slideLayout" Target="../slideLayouts/slideLayout22.xml"/></Relationships>
</file>

<file path=ppt/slides/_rels/slide29.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tags" Target="../tags/tag375.xml"/><Relationship Id="rId7" Type="http://schemas.openxmlformats.org/officeDocument/2006/relationships/notesSlide" Target="../notesSlides/notesSlide29.xml"/><Relationship Id="rId2" Type="http://schemas.openxmlformats.org/officeDocument/2006/relationships/tags" Target="../tags/tag374.xml"/><Relationship Id="rId1" Type="http://schemas.openxmlformats.org/officeDocument/2006/relationships/tags" Target="../tags/tag373.xml"/><Relationship Id="rId6" Type="http://schemas.openxmlformats.org/officeDocument/2006/relationships/slideLayout" Target="../slideLayouts/slideLayout22.xml"/><Relationship Id="rId5" Type="http://schemas.openxmlformats.org/officeDocument/2006/relationships/tags" Target="../tags/tag377.xml"/><Relationship Id="rId4" Type="http://schemas.openxmlformats.org/officeDocument/2006/relationships/tags" Target="../tags/tag376.xml"/></Relationships>
</file>

<file path=ppt/slides/_rels/slide3.xml.rels><?xml version="1.0" encoding="UTF-8" standalone="yes"?>
<Relationships xmlns="http://schemas.openxmlformats.org/package/2006/relationships"><Relationship Id="rId8" Type="http://schemas.openxmlformats.org/officeDocument/2006/relationships/slideLayout" Target="../slideLayouts/slideLayout40.xml"/><Relationship Id="rId3" Type="http://schemas.openxmlformats.org/officeDocument/2006/relationships/tags" Target="../tags/tag290.xml"/><Relationship Id="rId7" Type="http://schemas.openxmlformats.org/officeDocument/2006/relationships/tags" Target="../tags/tag294.xml"/><Relationship Id="rId2" Type="http://schemas.openxmlformats.org/officeDocument/2006/relationships/tags" Target="../tags/tag289.xml"/><Relationship Id="rId1" Type="http://schemas.openxmlformats.org/officeDocument/2006/relationships/tags" Target="../tags/tag288.xml"/><Relationship Id="rId6" Type="http://schemas.openxmlformats.org/officeDocument/2006/relationships/tags" Target="../tags/tag293.xml"/><Relationship Id="rId5" Type="http://schemas.openxmlformats.org/officeDocument/2006/relationships/tags" Target="../tags/tag292.xml"/><Relationship Id="rId10" Type="http://schemas.openxmlformats.org/officeDocument/2006/relationships/image" Target="../media/image6.png"/><Relationship Id="rId4" Type="http://schemas.openxmlformats.org/officeDocument/2006/relationships/tags" Target="../tags/tag291.xml"/><Relationship Id="rId9"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8" Type="http://schemas.openxmlformats.org/officeDocument/2006/relationships/notesSlide" Target="../notesSlides/notesSlide30.xml"/><Relationship Id="rId3" Type="http://schemas.openxmlformats.org/officeDocument/2006/relationships/tags" Target="../tags/tag380.xml"/><Relationship Id="rId7" Type="http://schemas.openxmlformats.org/officeDocument/2006/relationships/slideLayout" Target="../slideLayouts/slideLayout22.xml"/><Relationship Id="rId2" Type="http://schemas.openxmlformats.org/officeDocument/2006/relationships/tags" Target="../tags/tag379.xml"/><Relationship Id="rId1" Type="http://schemas.openxmlformats.org/officeDocument/2006/relationships/tags" Target="../tags/tag378.xml"/><Relationship Id="rId6" Type="http://schemas.openxmlformats.org/officeDocument/2006/relationships/tags" Target="../tags/tag383.xml"/><Relationship Id="rId5" Type="http://schemas.openxmlformats.org/officeDocument/2006/relationships/tags" Target="../tags/tag382.xml"/><Relationship Id="rId4" Type="http://schemas.openxmlformats.org/officeDocument/2006/relationships/tags" Target="../tags/tag381.xml"/><Relationship Id="rId9" Type="http://schemas.openxmlformats.org/officeDocument/2006/relationships/image" Target="../media/image39.png"/></Relationships>
</file>

<file path=ppt/slides/_rels/slide31.xml.rels><?xml version="1.0" encoding="UTF-8" standalone="yes"?>
<Relationships xmlns="http://schemas.openxmlformats.org/package/2006/relationships"><Relationship Id="rId3" Type="http://schemas.openxmlformats.org/officeDocument/2006/relationships/tags" Target="../tags/tag386.xml"/><Relationship Id="rId7" Type="http://schemas.openxmlformats.org/officeDocument/2006/relationships/image" Target="../media/image40.png"/><Relationship Id="rId2" Type="http://schemas.openxmlformats.org/officeDocument/2006/relationships/tags" Target="../tags/tag385.xml"/><Relationship Id="rId1" Type="http://schemas.openxmlformats.org/officeDocument/2006/relationships/tags" Target="../tags/tag384.xml"/><Relationship Id="rId6" Type="http://schemas.openxmlformats.org/officeDocument/2006/relationships/notesSlide" Target="../notesSlides/notesSlide31.xml"/><Relationship Id="rId5" Type="http://schemas.openxmlformats.org/officeDocument/2006/relationships/slideLayout" Target="../slideLayouts/slideLayout22.xml"/><Relationship Id="rId4" Type="http://schemas.openxmlformats.org/officeDocument/2006/relationships/tags" Target="../tags/tag387.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12.xml"/><Relationship Id="rId1" Type="http://schemas.openxmlformats.org/officeDocument/2006/relationships/tags" Target="../tags/tag388.xml"/><Relationship Id="rId4" Type="http://schemas.openxmlformats.org/officeDocument/2006/relationships/image" Target="../media/image41.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12.xml"/><Relationship Id="rId1" Type="http://schemas.openxmlformats.org/officeDocument/2006/relationships/tags" Target="../tags/tag389.xml"/><Relationship Id="rId5" Type="http://schemas.openxmlformats.org/officeDocument/2006/relationships/image" Target="../media/image43.png"/><Relationship Id="rId4" Type="http://schemas.openxmlformats.org/officeDocument/2006/relationships/image" Target="../media/image42.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12.xml"/><Relationship Id="rId1" Type="http://schemas.openxmlformats.org/officeDocument/2006/relationships/tags" Target="../tags/tag390.xml"/><Relationship Id="rId5" Type="http://schemas.openxmlformats.org/officeDocument/2006/relationships/image" Target="../media/image45.png"/><Relationship Id="rId4" Type="http://schemas.openxmlformats.org/officeDocument/2006/relationships/image" Target="../media/image44.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12.xml"/><Relationship Id="rId1" Type="http://schemas.openxmlformats.org/officeDocument/2006/relationships/tags" Target="../tags/tag391.xml"/><Relationship Id="rId5" Type="http://schemas.openxmlformats.org/officeDocument/2006/relationships/image" Target="../media/image47.png"/><Relationship Id="rId4" Type="http://schemas.openxmlformats.org/officeDocument/2006/relationships/image" Target="../media/image46.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12.xml"/><Relationship Id="rId1" Type="http://schemas.openxmlformats.org/officeDocument/2006/relationships/tags" Target="../tags/tag392.xml"/><Relationship Id="rId5" Type="http://schemas.openxmlformats.org/officeDocument/2006/relationships/image" Target="../media/image49.png"/><Relationship Id="rId4" Type="http://schemas.openxmlformats.org/officeDocument/2006/relationships/image" Target="../media/image48.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12.xml"/><Relationship Id="rId1" Type="http://schemas.openxmlformats.org/officeDocument/2006/relationships/tags" Target="../tags/tag393.xml"/><Relationship Id="rId5" Type="http://schemas.openxmlformats.org/officeDocument/2006/relationships/image" Target="../media/image51.png"/><Relationship Id="rId4" Type="http://schemas.openxmlformats.org/officeDocument/2006/relationships/image" Target="../media/image50.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12.xml"/><Relationship Id="rId1" Type="http://schemas.openxmlformats.org/officeDocument/2006/relationships/tags" Target="../tags/tag394.xml"/><Relationship Id="rId4" Type="http://schemas.openxmlformats.org/officeDocument/2006/relationships/image" Target="../media/image52.png"/></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396.xml"/><Relationship Id="rId1" Type="http://schemas.openxmlformats.org/officeDocument/2006/relationships/tags" Target="../tags/tag395.xml"/><Relationship Id="rId4"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8" Type="http://schemas.openxmlformats.org/officeDocument/2006/relationships/tags" Target="../tags/tag302.xml"/><Relationship Id="rId13" Type="http://schemas.openxmlformats.org/officeDocument/2006/relationships/tags" Target="../tags/tag307.xml"/><Relationship Id="rId18" Type="http://schemas.openxmlformats.org/officeDocument/2006/relationships/tags" Target="../tags/tag312.xml"/><Relationship Id="rId3" Type="http://schemas.openxmlformats.org/officeDocument/2006/relationships/tags" Target="../tags/tag297.xml"/><Relationship Id="rId21" Type="http://schemas.openxmlformats.org/officeDocument/2006/relationships/slideLayout" Target="../slideLayouts/slideLayout12.xml"/><Relationship Id="rId7" Type="http://schemas.openxmlformats.org/officeDocument/2006/relationships/tags" Target="../tags/tag301.xml"/><Relationship Id="rId12" Type="http://schemas.openxmlformats.org/officeDocument/2006/relationships/tags" Target="../tags/tag306.xml"/><Relationship Id="rId17" Type="http://schemas.openxmlformats.org/officeDocument/2006/relationships/tags" Target="../tags/tag311.xml"/><Relationship Id="rId2" Type="http://schemas.openxmlformats.org/officeDocument/2006/relationships/tags" Target="../tags/tag296.xml"/><Relationship Id="rId16" Type="http://schemas.openxmlformats.org/officeDocument/2006/relationships/tags" Target="../tags/tag310.xml"/><Relationship Id="rId20" Type="http://schemas.openxmlformats.org/officeDocument/2006/relationships/tags" Target="../tags/tag314.xml"/><Relationship Id="rId1" Type="http://schemas.openxmlformats.org/officeDocument/2006/relationships/tags" Target="../tags/tag295.xml"/><Relationship Id="rId6" Type="http://schemas.openxmlformats.org/officeDocument/2006/relationships/tags" Target="../tags/tag300.xml"/><Relationship Id="rId11" Type="http://schemas.openxmlformats.org/officeDocument/2006/relationships/tags" Target="../tags/tag305.xml"/><Relationship Id="rId5" Type="http://schemas.openxmlformats.org/officeDocument/2006/relationships/tags" Target="../tags/tag299.xml"/><Relationship Id="rId15" Type="http://schemas.openxmlformats.org/officeDocument/2006/relationships/tags" Target="../tags/tag309.xml"/><Relationship Id="rId10" Type="http://schemas.openxmlformats.org/officeDocument/2006/relationships/tags" Target="../tags/tag304.xml"/><Relationship Id="rId19" Type="http://schemas.openxmlformats.org/officeDocument/2006/relationships/tags" Target="../tags/tag313.xml"/><Relationship Id="rId4" Type="http://schemas.openxmlformats.org/officeDocument/2006/relationships/tags" Target="../tags/tag298.xml"/><Relationship Id="rId9" Type="http://schemas.openxmlformats.org/officeDocument/2006/relationships/tags" Target="../tags/tag303.xml"/><Relationship Id="rId14" Type="http://schemas.openxmlformats.org/officeDocument/2006/relationships/tags" Target="../tags/tag308.xml"/><Relationship Id="rId2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12.xml"/><Relationship Id="rId1" Type="http://schemas.openxmlformats.org/officeDocument/2006/relationships/tags" Target="../tags/tag397.xml"/><Relationship Id="rId5" Type="http://schemas.openxmlformats.org/officeDocument/2006/relationships/image" Target="../media/image54.png"/><Relationship Id="rId4" Type="http://schemas.openxmlformats.org/officeDocument/2006/relationships/image" Target="../media/image53.pn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12.xml"/><Relationship Id="rId1" Type="http://schemas.openxmlformats.org/officeDocument/2006/relationships/tags" Target="../tags/tag398.xml"/><Relationship Id="rId5" Type="http://schemas.openxmlformats.org/officeDocument/2006/relationships/image" Target="../media/image56.png"/><Relationship Id="rId4" Type="http://schemas.openxmlformats.org/officeDocument/2006/relationships/image" Target="../media/image55.pn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12.xml"/><Relationship Id="rId1" Type="http://schemas.openxmlformats.org/officeDocument/2006/relationships/tags" Target="../tags/tag399.xml"/><Relationship Id="rId5" Type="http://schemas.openxmlformats.org/officeDocument/2006/relationships/image" Target="../media/image58.png"/><Relationship Id="rId4" Type="http://schemas.openxmlformats.org/officeDocument/2006/relationships/image" Target="../media/image57.pn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12.xml"/><Relationship Id="rId1" Type="http://schemas.openxmlformats.org/officeDocument/2006/relationships/tags" Target="../tags/tag400.xml"/><Relationship Id="rId5" Type="http://schemas.openxmlformats.org/officeDocument/2006/relationships/image" Target="../media/image60.png"/><Relationship Id="rId4" Type="http://schemas.openxmlformats.org/officeDocument/2006/relationships/image" Target="../media/image59.png"/></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12.xml"/><Relationship Id="rId1" Type="http://schemas.openxmlformats.org/officeDocument/2006/relationships/tags" Target="../tags/tag401.xml"/><Relationship Id="rId5" Type="http://schemas.openxmlformats.org/officeDocument/2006/relationships/image" Target="../media/image62.png"/><Relationship Id="rId4" Type="http://schemas.openxmlformats.org/officeDocument/2006/relationships/image" Target="../media/image61.png"/></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12.xml"/><Relationship Id="rId1" Type="http://schemas.openxmlformats.org/officeDocument/2006/relationships/tags" Target="../tags/tag402.xml"/><Relationship Id="rId5" Type="http://schemas.openxmlformats.org/officeDocument/2006/relationships/image" Target="../media/image64.png"/><Relationship Id="rId4" Type="http://schemas.openxmlformats.org/officeDocument/2006/relationships/image" Target="../media/image63.png"/></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12.xml"/><Relationship Id="rId1" Type="http://schemas.openxmlformats.org/officeDocument/2006/relationships/tags" Target="../tags/tag403.xml"/><Relationship Id="rId5" Type="http://schemas.openxmlformats.org/officeDocument/2006/relationships/image" Target="../media/image66.png"/><Relationship Id="rId4" Type="http://schemas.openxmlformats.org/officeDocument/2006/relationships/image" Target="../media/image65.png"/></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405.xml"/><Relationship Id="rId1" Type="http://schemas.openxmlformats.org/officeDocument/2006/relationships/tags" Target="../tags/tag404.xml"/><Relationship Id="rId4"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12.xml"/><Relationship Id="rId1" Type="http://schemas.openxmlformats.org/officeDocument/2006/relationships/tags" Target="../tags/tag406.xml"/><Relationship Id="rId4" Type="http://schemas.openxmlformats.org/officeDocument/2006/relationships/image" Target="../media/image67.png"/></Relationships>
</file>

<file path=ppt/slides/_rels/slide49.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tags" Target="../tags/tag409.xml"/><Relationship Id="rId7" Type="http://schemas.openxmlformats.org/officeDocument/2006/relationships/notesSlide" Target="../notesSlides/notesSlide49.xml"/><Relationship Id="rId2" Type="http://schemas.openxmlformats.org/officeDocument/2006/relationships/tags" Target="../tags/tag408.xml"/><Relationship Id="rId1" Type="http://schemas.openxmlformats.org/officeDocument/2006/relationships/tags" Target="../tags/tag407.xml"/><Relationship Id="rId6" Type="http://schemas.openxmlformats.org/officeDocument/2006/relationships/slideLayout" Target="../slideLayouts/slideLayout22.xml"/><Relationship Id="rId5" Type="http://schemas.openxmlformats.org/officeDocument/2006/relationships/tags" Target="../tags/tag411.xml"/><Relationship Id="rId4" Type="http://schemas.openxmlformats.org/officeDocument/2006/relationships/tags" Target="../tags/tag410.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316.xml"/><Relationship Id="rId1" Type="http://schemas.openxmlformats.org/officeDocument/2006/relationships/tags" Target="../tags/tag315.xml"/><Relationship Id="rId5" Type="http://schemas.openxmlformats.org/officeDocument/2006/relationships/image" Target="../media/image7.png"/><Relationship Id="rId4"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tags" Target="../tags/tag414.xml"/><Relationship Id="rId7" Type="http://schemas.openxmlformats.org/officeDocument/2006/relationships/notesSlide" Target="../notesSlides/notesSlide50.xml"/><Relationship Id="rId2" Type="http://schemas.openxmlformats.org/officeDocument/2006/relationships/tags" Target="../tags/tag413.xml"/><Relationship Id="rId1" Type="http://schemas.openxmlformats.org/officeDocument/2006/relationships/tags" Target="../tags/tag412.xml"/><Relationship Id="rId6" Type="http://schemas.openxmlformats.org/officeDocument/2006/relationships/slideLayout" Target="../slideLayouts/slideLayout22.xml"/><Relationship Id="rId5" Type="http://schemas.openxmlformats.org/officeDocument/2006/relationships/tags" Target="../tags/tag416.xml"/><Relationship Id="rId4" Type="http://schemas.openxmlformats.org/officeDocument/2006/relationships/tags" Target="../tags/tag415.xml"/></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12.xml"/><Relationship Id="rId1" Type="http://schemas.openxmlformats.org/officeDocument/2006/relationships/tags" Target="../tags/tag417.xml"/><Relationship Id="rId4" Type="http://schemas.openxmlformats.org/officeDocument/2006/relationships/image" Target="../media/image70.png"/></Relationships>
</file>

<file path=ppt/slides/_rels/slide52.xml.rels><?xml version="1.0" encoding="UTF-8" standalone="yes"?>
<Relationships xmlns="http://schemas.openxmlformats.org/package/2006/relationships"><Relationship Id="rId8" Type="http://schemas.openxmlformats.org/officeDocument/2006/relationships/tags" Target="../tags/tag425.xml"/><Relationship Id="rId3" Type="http://schemas.openxmlformats.org/officeDocument/2006/relationships/tags" Target="../tags/tag420.xml"/><Relationship Id="rId7" Type="http://schemas.openxmlformats.org/officeDocument/2006/relationships/tags" Target="../tags/tag424.xml"/><Relationship Id="rId2" Type="http://schemas.openxmlformats.org/officeDocument/2006/relationships/tags" Target="../tags/tag419.xml"/><Relationship Id="rId1" Type="http://schemas.openxmlformats.org/officeDocument/2006/relationships/tags" Target="../tags/tag418.xml"/><Relationship Id="rId6" Type="http://schemas.openxmlformats.org/officeDocument/2006/relationships/tags" Target="../tags/tag423.xml"/><Relationship Id="rId11" Type="http://schemas.openxmlformats.org/officeDocument/2006/relationships/image" Target="../media/image71.jpeg"/><Relationship Id="rId5" Type="http://schemas.openxmlformats.org/officeDocument/2006/relationships/tags" Target="../tags/tag422.xml"/><Relationship Id="rId10" Type="http://schemas.openxmlformats.org/officeDocument/2006/relationships/notesSlide" Target="../notesSlides/notesSlide52.xml"/><Relationship Id="rId4" Type="http://schemas.openxmlformats.org/officeDocument/2006/relationships/tags" Target="../tags/tag421.xml"/><Relationship Id="rId9" Type="http://schemas.openxmlformats.org/officeDocument/2006/relationships/slideLayout" Target="../slideLayouts/slideLayout22.xml"/></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12.xml"/><Relationship Id="rId1" Type="http://schemas.openxmlformats.org/officeDocument/2006/relationships/tags" Target="../tags/tag426.xml"/><Relationship Id="rId5" Type="http://schemas.openxmlformats.org/officeDocument/2006/relationships/image" Target="../media/image73.png"/><Relationship Id="rId4" Type="http://schemas.openxmlformats.org/officeDocument/2006/relationships/image" Target="../media/image72.png"/></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12.xml"/><Relationship Id="rId1" Type="http://schemas.openxmlformats.org/officeDocument/2006/relationships/tags" Target="../tags/tag427.xml"/><Relationship Id="rId5" Type="http://schemas.openxmlformats.org/officeDocument/2006/relationships/image" Target="../media/image75.png"/><Relationship Id="rId4" Type="http://schemas.openxmlformats.org/officeDocument/2006/relationships/image" Target="../media/image74.png"/></Relationships>
</file>

<file path=ppt/slides/_rels/slide55.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tags" Target="../tags/tag430.xml"/><Relationship Id="rId7" Type="http://schemas.openxmlformats.org/officeDocument/2006/relationships/notesSlide" Target="../notesSlides/notesSlide55.xml"/><Relationship Id="rId2" Type="http://schemas.openxmlformats.org/officeDocument/2006/relationships/tags" Target="../tags/tag429.xml"/><Relationship Id="rId1" Type="http://schemas.openxmlformats.org/officeDocument/2006/relationships/tags" Target="../tags/tag428.xml"/><Relationship Id="rId6" Type="http://schemas.openxmlformats.org/officeDocument/2006/relationships/slideLayout" Target="../slideLayouts/slideLayout22.xml"/><Relationship Id="rId5" Type="http://schemas.openxmlformats.org/officeDocument/2006/relationships/tags" Target="../tags/tag432.xml"/><Relationship Id="rId4" Type="http://schemas.openxmlformats.org/officeDocument/2006/relationships/tags" Target="../tags/tag431.xml"/></Relationships>
</file>

<file path=ppt/slides/_rels/slide56.xml.rels><?xml version="1.0" encoding="UTF-8" standalone="yes"?>
<Relationships xmlns="http://schemas.openxmlformats.org/package/2006/relationships"><Relationship Id="rId8" Type="http://schemas.openxmlformats.org/officeDocument/2006/relationships/slideLayout" Target="../slideLayouts/slideLayout22.xml"/><Relationship Id="rId3" Type="http://schemas.openxmlformats.org/officeDocument/2006/relationships/tags" Target="../tags/tag435.xml"/><Relationship Id="rId7" Type="http://schemas.openxmlformats.org/officeDocument/2006/relationships/tags" Target="../tags/tag439.xml"/><Relationship Id="rId2" Type="http://schemas.openxmlformats.org/officeDocument/2006/relationships/tags" Target="../tags/tag434.xml"/><Relationship Id="rId1" Type="http://schemas.openxmlformats.org/officeDocument/2006/relationships/tags" Target="../tags/tag433.xml"/><Relationship Id="rId6" Type="http://schemas.openxmlformats.org/officeDocument/2006/relationships/tags" Target="../tags/tag438.xml"/><Relationship Id="rId5" Type="http://schemas.openxmlformats.org/officeDocument/2006/relationships/tags" Target="../tags/tag437.xml"/><Relationship Id="rId10" Type="http://schemas.openxmlformats.org/officeDocument/2006/relationships/image" Target="../media/image77.png"/><Relationship Id="rId4" Type="http://schemas.openxmlformats.org/officeDocument/2006/relationships/tags" Target="../tags/tag436.xml"/><Relationship Id="rId9"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12.xml"/><Relationship Id="rId1" Type="http://schemas.openxmlformats.org/officeDocument/2006/relationships/tags" Target="../tags/tag440.xml"/><Relationship Id="rId4" Type="http://schemas.openxmlformats.org/officeDocument/2006/relationships/image" Target="../media/image78.png"/></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12.xml"/><Relationship Id="rId1" Type="http://schemas.openxmlformats.org/officeDocument/2006/relationships/tags" Target="../tags/tag441.xml"/><Relationship Id="rId4" Type="http://schemas.openxmlformats.org/officeDocument/2006/relationships/image" Target="../media/image79.png"/></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12.xml"/><Relationship Id="rId1" Type="http://schemas.openxmlformats.org/officeDocument/2006/relationships/tags" Target="../tags/tag442.xml"/><Relationship Id="rId4" Type="http://schemas.openxmlformats.org/officeDocument/2006/relationships/image" Target="../media/image80.png"/></Relationships>
</file>

<file path=ppt/slides/_rels/slide6.xml.rels><?xml version="1.0" encoding="UTF-8" standalone="yes"?>
<Relationships xmlns="http://schemas.openxmlformats.org/package/2006/relationships"><Relationship Id="rId8" Type="http://schemas.openxmlformats.org/officeDocument/2006/relationships/slideLayout" Target="../slideLayouts/slideLayout40.xml"/><Relationship Id="rId3" Type="http://schemas.openxmlformats.org/officeDocument/2006/relationships/tags" Target="../tags/tag319.xml"/><Relationship Id="rId7" Type="http://schemas.openxmlformats.org/officeDocument/2006/relationships/tags" Target="../tags/tag323.xml"/><Relationship Id="rId2" Type="http://schemas.openxmlformats.org/officeDocument/2006/relationships/tags" Target="../tags/tag318.xml"/><Relationship Id="rId1" Type="http://schemas.openxmlformats.org/officeDocument/2006/relationships/tags" Target="../tags/tag317.xml"/><Relationship Id="rId6" Type="http://schemas.openxmlformats.org/officeDocument/2006/relationships/tags" Target="../tags/tag322.xml"/><Relationship Id="rId11" Type="http://schemas.openxmlformats.org/officeDocument/2006/relationships/image" Target="../media/image9.png"/><Relationship Id="rId5" Type="http://schemas.openxmlformats.org/officeDocument/2006/relationships/tags" Target="../tags/tag321.xml"/><Relationship Id="rId10" Type="http://schemas.openxmlformats.org/officeDocument/2006/relationships/image" Target="../media/image8.png"/><Relationship Id="rId4" Type="http://schemas.openxmlformats.org/officeDocument/2006/relationships/tags" Target="../tags/tag320.xml"/><Relationship Id="rId9"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8" Type="http://schemas.openxmlformats.org/officeDocument/2006/relationships/tags" Target="../tags/tag450.xml"/><Relationship Id="rId3" Type="http://schemas.openxmlformats.org/officeDocument/2006/relationships/tags" Target="../tags/tag445.xml"/><Relationship Id="rId7" Type="http://schemas.openxmlformats.org/officeDocument/2006/relationships/tags" Target="../tags/tag449.xml"/><Relationship Id="rId2" Type="http://schemas.openxmlformats.org/officeDocument/2006/relationships/tags" Target="../tags/tag444.xml"/><Relationship Id="rId1" Type="http://schemas.openxmlformats.org/officeDocument/2006/relationships/tags" Target="../tags/tag443.xml"/><Relationship Id="rId6" Type="http://schemas.openxmlformats.org/officeDocument/2006/relationships/tags" Target="../tags/tag448.xml"/><Relationship Id="rId11" Type="http://schemas.openxmlformats.org/officeDocument/2006/relationships/image" Target="../media/image81.png"/><Relationship Id="rId5" Type="http://schemas.openxmlformats.org/officeDocument/2006/relationships/tags" Target="../tags/tag447.xml"/><Relationship Id="rId10" Type="http://schemas.openxmlformats.org/officeDocument/2006/relationships/notesSlide" Target="../notesSlides/notesSlide60.xml"/><Relationship Id="rId4" Type="http://schemas.openxmlformats.org/officeDocument/2006/relationships/tags" Target="../tags/tag446.xml"/><Relationship Id="rId9" Type="http://schemas.openxmlformats.org/officeDocument/2006/relationships/slideLayout" Target="../slideLayouts/slideLayout22.xml"/></Relationships>
</file>

<file path=ppt/slides/_rels/slide61.xml.rels><?xml version="1.0" encoding="UTF-8" standalone="yes"?>
<Relationships xmlns="http://schemas.openxmlformats.org/package/2006/relationships"><Relationship Id="rId8" Type="http://schemas.openxmlformats.org/officeDocument/2006/relationships/notesSlide" Target="../notesSlides/notesSlide61.xml"/><Relationship Id="rId3" Type="http://schemas.openxmlformats.org/officeDocument/2006/relationships/tags" Target="../tags/tag453.xml"/><Relationship Id="rId7" Type="http://schemas.openxmlformats.org/officeDocument/2006/relationships/slideLayout" Target="../slideLayouts/slideLayout22.xml"/><Relationship Id="rId2" Type="http://schemas.openxmlformats.org/officeDocument/2006/relationships/tags" Target="../tags/tag452.xml"/><Relationship Id="rId1" Type="http://schemas.openxmlformats.org/officeDocument/2006/relationships/tags" Target="../tags/tag451.xml"/><Relationship Id="rId6" Type="http://schemas.openxmlformats.org/officeDocument/2006/relationships/tags" Target="../tags/tag456.xml"/><Relationship Id="rId11" Type="http://schemas.openxmlformats.org/officeDocument/2006/relationships/image" Target="../media/image82.jpeg"/><Relationship Id="rId5" Type="http://schemas.openxmlformats.org/officeDocument/2006/relationships/tags" Target="../tags/tag455.xml"/><Relationship Id="rId10" Type="http://schemas.openxmlformats.org/officeDocument/2006/relationships/image" Target="file:///C:\Users\D69LXP2\Desktop\400px_tools/pic_temp/pic_sup.png" TargetMode="External"/><Relationship Id="rId4" Type="http://schemas.openxmlformats.org/officeDocument/2006/relationships/tags" Target="../tags/tag454.xml"/><Relationship Id="rId9" Type="http://schemas.openxmlformats.org/officeDocument/2006/relationships/image" Target="../media/image2.png"/></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62.xml"/><Relationship Id="rId2" Type="http://schemas.openxmlformats.org/officeDocument/2006/relationships/slideLayout" Target="../slideLayouts/slideLayout12.xml"/><Relationship Id="rId1" Type="http://schemas.openxmlformats.org/officeDocument/2006/relationships/tags" Target="../tags/tag457.xml"/><Relationship Id="rId5" Type="http://schemas.openxmlformats.org/officeDocument/2006/relationships/image" Target="../media/image84.png"/><Relationship Id="rId4" Type="http://schemas.openxmlformats.org/officeDocument/2006/relationships/image" Target="../media/image83.png"/></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63.xml"/><Relationship Id="rId2" Type="http://schemas.openxmlformats.org/officeDocument/2006/relationships/slideLayout" Target="../slideLayouts/slideLayout12.xml"/><Relationship Id="rId1" Type="http://schemas.openxmlformats.org/officeDocument/2006/relationships/tags" Target="../tags/tag458.xml"/><Relationship Id="rId5" Type="http://schemas.openxmlformats.org/officeDocument/2006/relationships/image" Target="../media/image86.png"/><Relationship Id="rId4" Type="http://schemas.openxmlformats.org/officeDocument/2006/relationships/image" Target="../media/image85.png"/></Relationships>
</file>

<file path=ppt/slides/_rels/slide64.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460.xml"/><Relationship Id="rId1" Type="http://schemas.openxmlformats.org/officeDocument/2006/relationships/tags" Target="../tags/tag459.xml"/><Relationship Id="rId5" Type="http://schemas.openxmlformats.org/officeDocument/2006/relationships/image" Target="../media/image87.png"/><Relationship Id="rId4"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65.xml"/><Relationship Id="rId2" Type="http://schemas.openxmlformats.org/officeDocument/2006/relationships/slideLayout" Target="../slideLayouts/slideLayout12.xml"/><Relationship Id="rId1" Type="http://schemas.openxmlformats.org/officeDocument/2006/relationships/tags" Target="../tags/tag461.xml"/><Relationship Id="rId4" Type="http://schemas.openxmlformats.org/officeDocument/2006/relationships/image" Target="../media/image88.png"/></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66.xml"/><Relationship Id="rId2" Type="http://schemas.openxmlformats.org/officeDocument/2006/relationships/slideLayout" Target="../slideLayouts/slideLayout12.xml"/><Relationship Id="rId1" Type="http://schemas.openxmlformats.org/officeDocument/2006/relationships/tags" Target="../tags/tag462.xml"/><Relationship Id="rId4" Type="http://schemas.openxmlformats.org/officeDocument/2006/relationships/image" Target="../media/image89.png"/></Relationships>
</file>

<file path=ppt/slides/_rels/slide67.xml.rels><?xml version="1.0" encoding="UTF-8" standalone="yes"?>
<Relationships xmlns="http://schemas.openxmlformats.org/package/2006/relationships"><Relationship Id="rId8" Type="http://schemas.openxmlformats.org/officeDocument/2006/relationships/notesSlide" Target="../notesSlides/notesSlide67.xml"/><Relationship Id="rId3" Type="http://schemas.openxmlformats.org/officeDocument/2006/relationships/tags" Target="../tags/tag465.xml"/><Relationship Id="rId7" Type="http://schemas.openxmlformats.org/officeDocument/2006/relationships/slideLayout" Target="../slideLayouts/slideLayout22.xml"/><Relationship Id="rId2" Type="http://schemas.openxmlformats.org/officeDocument/2006/relationships/tags" Target="../tags/tag464.xml"/><Relationship Id="rId1" Type="http://schemas.openxmlformats.org/officeDocument/2006/relationships/tags" Target="../tags/tag463.xml"/><Relationship Id="rId6" Type="http://schemas.openxmlformats.org/officeDocument/2006/relationships/tags" Target="../tags/tag468.xml"/><Relationship Id="rId5" Type="http://schemas.openxmlformats.org/officeDocument/2006/relationships/tags" Target="../tags/tag467.xml"/><Relationship Id="rId4" Type="http://schemas.openxmlformats.org/officeDocument/2006/relationships/tags" Target="../tags/tag466.xml"/><Relationship Id="rId9" Type="http://schemas.openxmlformats.org/officeDocument/2006/relationships/image" Target="../media/image90.png"/></Relationships>
</file>

<file path=ppt/slides/_rels/slide68.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470.xml"/><Relationship Id="rId1" Type="http://schemas.openxmlformats.org/officeDocument/2006/relationships/tags" Target="../tags/tag469.xml"/><Relationship Id="rId4"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69.xml"/><Relationship Id="rId2" Type="http://schemas.openxmlformats.org/officeDocument/2006/relationships/slideLayout" Target="../slideLayouts/slideLayout12.xml"/><Relationship Id="rId1" Type="http://schemas.openxmlformats.org/officeDocument/2006/relationships/tags" Target="../tags/tag471.xml"/><Relationship Id="rId5" Type="http://schemas.openxmlformats.org/officeDocument/2006/relationships/image" Target="../media/image92.png"/><Relationship Id="rId4" Type="http://schemas.openxmlformats.org/officeDocument/2006/relationships/image" Target="../media/image91.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325.xml"/><Relationship Id="rId1" Type="http://schemas.openxmlformats.org/officeDocument/2006/relationships/tags" Target="../tags/tag324.xml"/><Relationship Id="rId5" Type="http://schemas.openxmlformats.org/officeDocument/2006/relationships/image" Target="../media/image10.png"/><Relationship Id="rId4"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70.xml"/><Relationship Id="rId2" Type="http://schemas.openxmlformats.org/officeDocument/2006/relationships/slideLayout" Target="../slideLayouts/slideLayout12.xml"/><Relationship Id="rId1" Type="http://schemas.openxmlformats.org/officeDocument/2006/relationships/tags" Target="../tags/tag472.xml"/><Relationship Id="rId4" Type="http://schemas.openxmlformats.org/officeDocument/2006/relationships/image" Target="../media/image93.png"/></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71.xml"/><Relationship Id="rId2" Type="http://schemas.openxmlformats.org/officeDocument/2006/relationships/slideLayout" Target="../slideLayouts/slideLayout12.xml"/><Relationship Id="rId1" Type="http://schemas.openxmlformats.org/officeDocument/2006/relationships/tags" Target="../tags/tag473.xml"/><Relationship Id="rId4" Type="http://schemas.openxmlformats.org/officeDocument/2006/relationships/image" Target="../media/image94.png"/></Relationships>
</file>

<file path=ppt/slides/_rels/slide72.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tags" Target="../tags/tag476.xml"/><Relationship Id="rId7" Type="http://schemas.openxmlformats.org/officeDocument/2006/relationships/notesSlide" Target="../notesSlides/notesSlide72.xml"/><Relationship Id="rId2" Type="http://schemas.openxmlformats.org/officeDocument/2006/relationships/tags" Target="../tags/tag475.xml"/><Relationship Id="rId1" Type="http://schemas.openxmlformats.org/officeDocument/2006/relationships/tags" Target="../tags/tag474.xml"/><Relationship Id="rId6" Type="http://schemas.openxmlformats.org/officeDocument/2006/relationships/slideLayout" Target="../slideLayouts/slideLayout22.xml"/><Relationship Id="rId5" Type="http://schemas.openxmlformats.org/officeDocument/2006/relationships/tags" Target="../tags/tag478.xml"/><Relationship Id="rId4" Type="http://schemas.openxmlformats.org/officeDocument/2006/relationships/tags" Target="../tags/tag477.xml"/></Relationships>
</file>

<file path=ppt/slides/_rels/slide73.xml.rels><?xml version="1.0" encoding="UTF-8" standalone="yes"?>
<Relationships xmlns="http://schemas.openxmlformats.org/package/2006/relationships"><Relationship Id="rId3" Type="http://schemas.openxmlformats.org/officeDocument/2006/relationships/notesSlide" Target="../notesSlides/notesSlide73.xml"/><Relationship Id="rId2" Type="http://schemas.openxmlformats.org/officeDocument/2006/relationships/slideLayout" Target="../slideLayouts/slideLayout12.xml"/><Relationship Id="rId1" Type="http://schemas.openxmlformats.org/officeDocument/2006/relationships/tags" Target="../tags/tag479.xml"/><Relationship Id="rId5" Type="http://schemas.openxmlformats.org/officeDocument/2006/relationships/image" Target="../media/image97.png"/><Relationship Id="rId4" Type="http://schemas.openxmlformats.org/officeDocument/2006/relationships/image" Target="../media/image96.png"/></Relationships>
</file>

<file path=ppt/slides/_rels/slide74.xml.rels><?xml version="1.0" encoding="UTF-8" standalone="yes"?>
<Relationships xmlns="http://schemas.openxmlformats.org/package/2006/relationships"><Relationship Id="rId3" Type="http://schemas.openxmlformats.org/officeDocument/2006/relationships/notesSlide" Target="../notesSlides/notesSlide74.xml"/><Relationship Id="rId2" Type="http://schemas.openxmlformats.org/officeDocument/2006/relationships/slideLayout" Target="../slideLayouts/slideLayout12.xml"/><Relationship Id="rId1" Type="http://schemas.openxmlformats.org/officeDocument/2006/relationships/tags" Target="../tags/tag480.xml"/><Relationship Id="rId5" Type="http://schemas.openxmlformats.org/officeDocument/2006/relationships/image" Target="../media/image99.png"/><Relationship Id="rId4" Type="http://schemas.openxmlformats.org/officeDocument/2006/relationships/image" Target="../media/image98.png"/></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75.xml"/><Relationship Id="rId2" Type="http://schemas.openxmlformats.org/officeDocument/2006/relationships/slideLayout" Target="../slideLayouts/slideLayout12.xml"/><Relationship Id="rId1" Type="http://schemas.openxmlformats.org/officeDocument/2006/relationships/tags" Target="../tags/tag481.xml"/><Relationship Id="rId4" Type="http://schemas.openxmlformats.org/officeDocument/2006/relationships/image" Target="../media/image100.png"/></Relationships>
</file>

<file path=ppt/slides/_rels/slide76.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483.xml"/><Relationship Id="rId1" Type="http://schemas.openxmlformats.org/officeDocument/2006/relationships/tags" Target="../tags/tag482.xml"/><Relationship Id="rId4"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3" Type="http://schemas.openxmlformats.org/officeDocument/2006/relationships/notesSlide" Target="../notesSlides/notesSlide77.xml"/><Relationship Id="rId2" Type="http://schemas.openxmlformats.org/officeDocument/2006/relationships/slideLayout" Target="../slideLayouts/slideLayout12.xml"/><Relationship Id="rId1" Type="http://schemas.openxmlformats.org/officeDocument/2006/relationships/tags" Target="../tags/tag484.xml"/><Relationship Id="rId5" Type="http://schemas.openxmlformats.org/officeDocument/2006/relationships/image" Target="../media/image102.png"/><Relationship Id="rId4" Type="http://schemas.openxmlformats.org/officeDocument/2006/relationships/image" Target="../media/image101.png"/></Relationships>
</file>

<file path=ppt/slides/_rels/slide78.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tags" Target="../tags/tag487.xml"/><Relationship Id="rId7" Type="http://schemas.openxmlformats.org/officeDocument/2006/relationships/notesSlide" Target="../notesSlides/notesSlide78.xml"/><Relationship Id="rId2" Type="http://schemas.openxmlformats.org/officeDocument/2006/relationships/tags" Target="../tags/tag486.xml"/><Relationship Id="rId1" Type="http://schemas.openxmlformats.org/officeDocument/2006/relationships/tags" Target="../tags/tag485.xml"/><Relationship Id="rId6" Type="http://schemas.openxmlformats.org/officeDocument/2006/relationships/slideLayout" Target="../slideLayouts/slideLayout22.xml"/><Relationship Id="rId5" Type="http://schemas.openxmlformats.org/officeDocument/2006/relationships/tags" Target="../tags/tag489.xml"/><Relationship Id="rId4" Type="http://schemas.openxmlformats.org/officeDocument/2006/relationships/tags" Target="../tags/tag488.xml"/></Relationships>
</file>

<file path=ppt/slides/_rels/slide79.xml.rels><?xml version="1.0" encoding="UTF-8" standalone="yes"?>
<Relationships xmlns="http://schemas.openxmlformats.org/package/2006/relationships"><Relationship Id="rId3" Type="http://schemas.openxmlformats.org/officeDocument/2006/relationships/notesSlide" Target="../notesSlides/notesSlide79.xml"/><Relationship Id="rId2" Type="http://schemas.openxmlformats.org/officeDocument/2006/relationships/slideLayout" Target="../slideLayouts/slideLayout12.xml"/><Relationship Id="rId1" Type="http://schemas.openxmlformats.org/officeDocument/2006/relationships/tags" Target="../tags/tag490.xml"/><Relationship Id="rId4" Type="http://schemas.openxmlformats.org/officeDocument/2006/relationships/image" Target="../media/image104.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327.xml"/><Relationship Id="rId1" Type="http://schemas.openxmlformats.org/officeDocument/2006/relationships/tags" Target="../tags/tag326.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8" Type="http://schemas.openxmlformats.org/officeDocument/2006/relationships/tags" Target="../tags/tag498.xml"/><Relationship Id="rId3" Type="http://schemas.openxmlformats.org/officeDocument/2006/relationships/tags" Target="../tags/tag493.xml"/><Relationship Id="rId7" Type="http://schemas.openxmlformats.org/officeDocument/2006/relationships/tags" Target="../tags/tag497.xml"/><Relationship Id="rId12" Type="http://schemas.openxmlformats.org/officeDocument/2006/relationships/image" Target="../media/image106.png"/><Relationship Id="rId2" Type="http://schemas.openxmlformats.org/officeDocument/2006/relationships/tags" Target="../tags/tag492.xml"/><Relationship Id="rId1" Type="http://schemas.openxmlformats.org/officeDocument/2006/relationships/tags" Target="../tags/tag491.xml"/><Relationship Id="rId6" Type="http://schemas.openxmlformats.org/officeDocument/2006/relationships/tags" Target="../tags/tag496.xml"/><Relationship Id="rId11" Type="http://schemas.openxmlformats.org/officeDocument/2006/relationships/image" Target="../media/image105.png"/><Relationship Id="rId5" Type="http://schemas.openxmlformats.org/officeDocument/2006/relationships/tags" Target="../tags/tag495.xml"/><Relationship Id="rId10" Type="http://schemas.openxmlformats.org/officeDocument/2006/relationships/notesSlide" Target="../notesSlides/notesSlide80.xml"/><Relationship Id="rId4" Type="http://schemas.openxmlformats.org/officeDocument/2006/relationships/tags" Target="../tags/tag494.xml"/><Relationship Id="rId9" Type="http://schemas.openxmlformats.org/officeDocument/2006/relationships/slideLayout" Target="../slideLayouts/slideLayout22.xml"/></Relationships>
</file>

<file path=ppt/slides/_rels/slide81.xml.rels><?xml version="1.0" encoding="UTF-8" standalone="yes"?>
<Relationships xmlns="http://schemas.openxmlformats.org/package/2006/relationships"><Relationship Id="rId8" Type="http://schemas.openxmlformats.org/officeDocument/2006/relationships/notesSlide" Target="../notesSlides/notesSlide81.xml"/><Relationship Id="rId3" Type="http://schemas.openxmlformats.org/officeDocument/2006/relationships/tags" Target="../tags/tag501.xml"/><Relationship Id="rId7" Type="http://schemas.openxmlformats.org/officeDocument/2006/relationships/slideLayout" Target="../slideLayouts/slideLayout22.xml"/><Relationship Id="rId2" Type="http://schemas.openxmlformats.org/officeDocument/2006/relationships/tags" Target="../tags/tag500.xml"/><Relationship Id="rId1" Type="http://schemas.openxmlformats.org/officeDocument/2006/relationships/tags" Target="../tags/tag499.xml"/><Relationship Id="rId6" Type="http://schemas.openxmlformats.org/officeDocument/2006/relationships/tags" Target="../tags/tag504.xml"/><Relationship Id="rId5" Type="http://schemas.openxmlformats.org/officeDocument/2006/relationships/tags" Target="../tags/tag503.xml"/><Relationship Id="rId4" Type="http://schemas.openxmlformats.org/officeDocument/2006/relationships/tags" Target="../tags/tag502.xml"/><Relationship Id="rId9" Type="http://schemas.openxmlformats.org/officeDocument/2006/relationships/image" Target="../media/image107.jpeg"/></Relationships>
</file>

<file path=ppt/slides/_rels/slide82.xml.rels><?xml version="1.0" encoding="UTF-8" standalone="yes"?>
<Relationships xmlns="http://schemas.openxmlformats.org/package/2006/relationships"><Relationship Id="rId8" Type="http://schemas.openxmlformats.org/officeDocument/2006/relationships/notesSlide" Target="../notesSlides/notesSlide82.xml"/><Relationship Id="rId3" Type="http://schemas.openxmlformats.org/officeDocument/2006/relationships/tags" Target="../tags/tag507.xml"/><Relationship Id="rId7" Type="http://schemas.openxmlformats.org/officeDocument/2006/relationships/slideLayout" Target="../slideLayouts/slideLayout22.xml"/><Relationship Id="rId2" Type="http://schemas.openxmlformats.org/officeDocument/2006/relationships/tags" Target="../tags/tag506.xml"/><Relationship Id="rId1" Type="http://schemas.openxmlformats.org/officeDocument/2006/relationships/tags" Target="../tags/tag505.xml"/><Relationship Id="rId6" Type="http://schemas.openxmlformats.org/officeDocument/2006/relationships/tags" Target="../tags/tag510.xml"/><Relationship Id="rId5" Type="http://schemas.openxmlformats.org/officeDocument/2006/relationships/tags" Target="../tags/tag509.xml"/><Relationship Id="rId10" Type="http://schemas.openxmlformats.org/officeDocument/2006/relationships/image" Target="../media/image108.png"/><Relationship Id="rId4" Type="http://schemas.openxmlformats.org/officeDocument/2006/relationships/tags" Target="../tags/tag508.xml"/><Relationship Id="rId9"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329.xml"/><Relationship Id="rId1" Type="http://schemas.openxmlformats.org/officeDocument/2006/relationships/tags" Target="../tags/tag328.xml"/><Relationship Id="rId5" Type="http://schemas.openxmlformats.org/officeDocument/2006/relationships/image" Target="../media/image13.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idx="13"/>
            <p:custDataLst>
              <p:tags r:id="rId2"/>
            </p:custDataLst>
          </p:nvPr>
        </p:nvSpPr>
        <p:spPr>
          <a:xfrm>
            <a:off x="1798955" y="1958975"/>
            <a:ext cx="8107045" cy="2109470"/>
          </a:xfrm>
        </p:spPr>
        <p:txBody>
          <a:bodyPr>
            <a:normAutofit fontScale="90000"/>
          </a:bodyPr>
          <a:lstStyle/>
          <a:p>
            <a:pPr marL="0" indent="0" algn="ctr">
              <a:lnSpc>
                <a:spcPct val="120000"/>
              </a:lnSpc>
              <a:spcBef>
                <a:spcPts val="0"/>
              </a:spcBef>
              <a:spcAft>
                <a:spcPts val="0"/>
              </a:spcAft>
              <a:buSzPct val="100000"/>
              <a:buNone/>
            </a:pPr>
            <a:br>
              <a:rPr lang="zh-CN" altLang="en-US" sz="4000" dirty="0">
                <a:solidFill>
                  <a:srgbClr val="202020"/>
                </a:solidFill>
                <a:latin typeface="微软雅黑" panose="020B0503020204020204" pitchFamily="34" charset="-122"/>
                <a:ea typeface="微软雅黑" panose="020B0503020204020204" pitchFamily="34" charset="-122"/>
                <a:sym typeface="+mn-ea"/>
              </a:rPr>
            </a:br>
            <a:r>
              <a:rPr lang="zh-CN" altLang="en-US" sz="4000" dirty="0">
                <a:solidFill>
                  <a:srgbClr val="202020"/>
                </a:solidFill>
                <a:latin typeface="微软雅黑" panose="020B0503020204020204" pitchFamily="34" charset="-122"/>
                <a:ea typeface="微软雅黑" panose="020B0503020204020204" pitchFamily="34" charset="-122"/>
                <a:sym typeface="+mn-ea"/>
              </a:rPr>
              <a:t>上海麦士 </a:t>
            </a:r>
            <a:r>
              <a:rPr lang="en-US" altLang="zh-CN" sz="4000" dirty="0">
                <a:solidFill>
                  <a:srgbClr val="202020"/>
                </a:solidFill>
                <a:latin typeface="微软雅黑" panose="020B0503020204020204" pitchFamily="34" charset="-122"/>
                <a:ea typeface="微软雅黑" panose="020B0503020204020204" pitchFamily="34" charset="-122"/>
                <a:sym typeface="+mn-ea"/>
              </a:rPr>
              <a:t>&amp; </a:t>
            </a:r>
            <a:r>
              <a:rPr lang="zh-CN" altLang="en-US" sz="4000" dirty="0">
                <a:solidFill>
                  <a:srgbClr val="202020"/>
                </a:solidFill>
                <a:latin typeface="微软雅黑" panose="020B0503020204020204" pitchFamily="34" charset="-122"/>
                <a:ea typeface="微软雅黑" panose="020B0503020204020204" pitchFamily="34" charset="-122"/>
                <a:sym typeface="+mn-ea"/>
              </a:rPr>
              <a:t>予芯智能 </a:t>
            </a:r>
            <a:r>
              <a:rPr lang="en-US" altLang="zh-CN" sz="4000" dirty="0">
                <a:solidFill>
                  <a:srgbClr val="202020"/>
                </a:solidFill>
                <a:latin typeface="微软雅黑" panose="020B0503020204020204" pitchFamily="34" charset="-122"/>
                <a:ea typeface="微软雅黑" panose="020B0503020204020204" pitchFamily="34" charset="-122"/>
                <a:sym typeface="+mn-ea"/>
              </a:rPr>
              <a:t> </a:t>
            </a:r>
            <a:br>
              <a:rPr lang="en-US" altLang="zh-CN" sz="4000" dirty="0">
                <a:solidFill>
                  <a:srgbClr val="202020"/>
                </a:solidFill>
                <a:latin typeface="微软雅黑" panose="020B0503020204020204" pitchFamily="34" charset="-122"/>
                <a:ea typeface="微软雅黑" panose="020B0503020204020204" pitchFamily="34" charset="-122"/>
                <a:sym typeface="+mn-ea"/>
              </a:rPr>
            </a:br>
            <a:r>
              <a:rPr lang="zh-CN" altLang="en-US" sz="4000" dirty="0">
                <a:solidFill>
                  <a:srgbClr val="202020"/>
                </a:solidFill>
                <a:latin typeface="微软雅黑" panose="020B0503020204020204" pitchFamily="34" charset="-122"/>
                <a:ea typeface="微软雅黑" panose="020B0503020204020204" pitchFamily="34" charset="-122"/>
                <a:sym typeface="+mn-ea"/>
              </a:rPr>
              <a:t>联合开发</a:t>
            </a:r>
            <a:br>
              <a:rPr lang="zh-CN" altLang="en-US" dirty="0">
                <a:solidFill>
                  <a:srgbClr val="202020"/>
                </a:solidFill>
                <a:latin typeface="微软雅黑" panose="020B0503020204020204" pitchFamily="34" charset="-122"/>
                <a:ea typeface="微软雅黑" panose="020B0503020204020204" pitchFamily="34" charset="-122"/>
              </a:rPr>
            </a:br>
            <a:endParaRPr lang="zh-CN" altLang="en-US" sz="6600" dirty="0">
              <a:solidFill>
                <a:srgbClr val="5E7A9C"/>
              </a:solidFill>
            </a:endParaRPr>
          </a:p>
        </p:txBody>
      </p:sp>
    </p:spTree>
    <p:custDataLst>
      <p:tags r:id="rId1"/>
    </p:custDataLst>
  </p:cSld>
  <p:clrMapOvr>
    <a:masterClrMapping/>
  </p:clrMapOvr>
  <p:transition advClick="0"/>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custDataLst>
              <p:tags r:id="rId2"/>
            </p:custDataLst>
          </p:nvPr>
        </p:nvSpPr>
        <p:spPr>
          <a:xfrm>
            <a:off x="496570" y="554355"/>
            <a:ext cx="8839835" cy="1127760"/>
          </a:xfrm>
          <a:prstGeom prst="rect">
            <a:avLst/>
          </a:prstGeom>
          <a:noFill/>
        </p:spPr>
        <p:txBody>
          <a:bodyPr wrap="square" rtlCol="0" anchor="ctr">
            <a:noAutofit/>
          </a:bodyPr>
          <a:lstStyle/>
          <a:p>
            <a:pPr indent="0">
              <a:lnSpc>
                <a:spcPct val="100000"/>
              </a:lnSpc>
              <a:spcBef>
                <a:spcPts val="0"/>
              </a:spcBef>
              <a:spcAft>
                <a:spcPts val="0"/>
              </a:spcAft>
              <a:buSzPct val="100000"/>
              <a:buNone/>
            </a:pPr>
            <a:r>
              <a:rPr sz="2800" b="1" spc="300" dirty="0">
                <a:solidFill>
                  <a:schemeClr val="bg1">
                    <a:lumMod val="50000"/>
                  </a:schemeClr>
                </a:solidFill>
                <a:latin typeface="微软雅黑" panose="020B0503020204020204" pitchFamily="34" charset="-122"/>
                <a:ea typeface="微软雅黑" panose="020B0503020204020204" pitchFamily="34" charset="-122"/>
              </a:rPr>
              <a:t>建立原理图</a:t>
            </a:r>
          </a:p>
        </p:txBody>
      </p:sp>
      <p:pic>
        <p:nvPicPr>
          <p:cNvPr id="326" name="图片 326"/>
          <p:cNvPicPr>
            <a:picLocks noChangeAspect="1"/>
          </p:cNvPicPr>
          <p:nvPr/>
        </p:nvPicPr>
        <p:blipFill>
          <a:blip r:embed="rId5"/>
          <a:stretch>
            <a:fillRect/>
          </a:stretch>
        </p:blipFill>
        <p:spPr>
          <a:xfrm>
            <a:off x="586105" y="2007235"/>
            <a:ext cx="4470400" cy="3093720"/>
          </a:xfrm>
          <a:prstGeom prst="rect">
            <a:avLst/>
          </a:prstGeom>
        </p:spPr>
      </p:pic>
      <p:sp>
        <p:nvSpPr>
          <p:cNvPr id="100" name="文本框 99"/>
          <p:cNvSpPr txBox="1"/>
          <p:nvPr/>
        </p:nvSpPr>
        <p:spPr>
          <a:xfrm>
            <a:off x="758190" y="5511800"/>
            <a:ext cx="3557270" cy="368300"/>
          </a:xfrm>
          <a:prstGeom prst="rect">
            <a:avLst/>
          </a:prstGeom>
          <a:noFill/>
          <a:ln w="9525">
            <a:noFill/>
          </a:ln>
        </p:spPr>
        <p:txBody>
          <a:bodyPr wrap="square">
            <a:spAutoFit/>
          </a:bodyPr>
          <a:lstStyle/>
          <a:p>
            <a:pPr indent="0" algn="ctr"/>
            <a:r>
              <a:rPr lang="zh-CN" sz="1800" b="0">
                <a:latin typeface="微软雅黑" panose="020B0503020204020204" pitchFamily="34" charset="-122"/>
                <a:ea typeface="微软雅黑" panose="020B0503020204020204" pitchFamily="34" charset="-122"/>
                <a:cs typeface="微软雅黑" panose="020B0503020204020204" pitchFamily="34" charset="-122"/>
              </a:rPr>
              <a:t>图: 右键单击工程项 </a:t>
            </a:r>
            <a:endParaRPr lang="zh-CN">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327" name="图片 32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a:xfrm>
            <a:off x="6099175" y="934085"/>
            <a:ext cx="4472305" cy="4239260"/>
          </a:xfrm>
          <a:prstGeom prst="rect">
            <a:avLst/>
          </a:prstGeom>
          <a:noFill/>
          <a:ln>
            <a:noFill/>
          </a:ln>
        </p:spPr>
      </p:pic>
      <p:sp>
        <p:nvSpPr>
          <p:cNvPr id="2" name="文本框 1"/>
          <p:cNvSpPr txBox="1"/>
          <p:nvPr/>
        </p:nvSpPr>
        <p:spPr>
          <a:xfrm>
            <a:off x="6556375" y="5598795"/>
            <a:ext cx="3557270" cy="368300"/>
          </a:xfrm>
          <a:prstGeom prst="rect">
            <a:avLst/>
          </a:prstGeom>
          <a:noFill/>
          <a:ln w="9525">
            <a:noFill/>
          </a:ln>
        </p:spPr>
        <p:txBody>
          <a:bodyPr wrap="square">
            <a:spAutoFit/>
          </a:bodyPr>
          <a:lstStyle/>
          <a:p>
            <a:pPr indent="0" algn="ctr"/>
            <a:r>
              <a:rPr lang="zh-CN" sz="1800" b="0">
                <a:latin typeface="微软雅黑" panose="020B0503020204020204" pitchFamily="34" charset="-122"/>
                <a:ea typeface="微软雅黑" panose="020B0503020204020204" pitchFamily="34" charset="-122"/>
                <a:cs typeface="微软雅黑" panose="020B0503020204020204" pitchFamily="34" charset="-122"/>
              </a:rPr>
              <a:t>图: 选择新建原理图文件</a:t>
            </a:r>
          </a:p>
        </p:txBody>
      </p:sp>
    </p:spTree>
    <p:custDataLst>
      <p:tags r:id="rId1"/>
    </p:custDataLst>
  </p:cSld>
  <p:clrMapOvr>
    <a:masterClrMapping/>
  </p:clrMapOvr>
  <p:transition spd="slow" advClick="0">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custDataLst>
              <p:tags r:id="rId2"/>
            </p:custDataLst>
          </p:nvPr>
        </p:nvSpPr>
        <p:spPr>
          <a:xfrm>
            <a:off x="496570" y="862965"/>
            <a:ext cx="5047615" cy="1127760"/>
          </a:xfrm>
          <a:prstGeom prst="rect">
            <a:avLst/>
          </a:prstGeom>
          <a:noFill/>
        </p:spPr>
        <p:txBody>
          <a:bodyPr wrap="square" rtlCol="0" anchor="ctr">
            <a:noAutofit/>
          </a:bodyPr>
          <a:lstStyle/>
          <a:p>
            <a:pPr indent="0">
              <a:lnSpc>
                <a:spcPct val="100000"/>
              </a:lnSpc>
              <a:spcBef>
                <a:spcPts val="0"/>
              </a:spcBef>
              <a:spcAft>
                <a:spcPts val="0"/>
              </a:spcAft>
              <a:buSzPct val="100000"/>
              <a:buNone/>
            </a:pPr>
            <a:r>
              <a:rPr sz="2800" b="1" spc="300" dirty="0">
                <a:solidFill>
                  <a:schemeClr val="bg1">
                    <a:lumMod val="50000"/>
                  </a:schemeClr>
                </a:solidFill>
                <a:latin typeface="微软雅黑" panose="020B0503020204020204" pitchFamily="34" charset="-122"/>
                <a:ea typeface="微软雅黑" panose="020B0503020204020204" pitchFamily="34" charset="-122"/>
              </a:rPr>
              <a:t>选择新建PCB文件 </a:t>
            </a:r>
          </a:p>
        </p:txBody>
      </p:sp>
      <p:sp>
        <p:nvSpPr>
          <p:cNvPr id="100" name="文本框 99"/>
          <p:cNvSpPr txBox="1"/>
          <p:nvPr/>
        </p:nvSpPr>
        <p:spPr>
          <a:xfrm>
            <a:off x="496570" y="2085340"/>
            <a:ext cx="5229225" cy="3415030"/>
          </a:xfrm>
          <a:prstGeom prst="rect">
            <a:avLst/>
          </a:prstGeom>
          <a:noFill/>
          <a:ln w="9525">
            <a:noFill/>
          </a:ln>
        </p:spPr>
        <p:txBody>
          <a:bodyPr wrap="square">
            <a:spAutoFit/>
          </a:bodyPr>
          <a:lstStyle/>
          <a:p>
            <a:pPr indent="0">
              <a:lnSpc>
                <a:spcPct val="150000"/>
              </a:lnSpc>
            </a:pPr>
            <a:r>
              <a:rPr lang="zh-CN" b="0">
                <a:latin typeface="微软雅黑" panose="020B0503020204020204" pitchFamily="34" charset="-122"/>
                <a:ea typeface="微软雅黑" panose="020B0503020204020204" pitchFamily="34" charset="-122"/>
                <a:cs typeface="微软雅黑" panose="020B0503020204020204" pitchFamily="34" charset="-122"/>
              </a:rPr>
              <a:t>选择后，回到</a:t>
            </a:r>
            <a:r>
              <a:rPr lang="en-US" b="0">
                <a:latin typeface="微软雅黑" panose="020B0503020204020204" pitchFamily="34" charset="-122"/>
                <a:ea typeface="微软雅黑" panose="020B0503020204020204" pitchFamily="34" charset="-122"/>
                <a:cs typeface="微软雅黑" panose="020B0503020204020204" pitchFamily="34" charset="-122"/>
              </a:rPr>
              <a:t>AD</a:t>
            </a:r>
            <a:r>
              <a:rPr lang="zh-CN" b="0">
                <a:latin typeface="微软雅黑" panose="020B0503020204020204" pitchFamily="34" charset="-122"/>
                <a:ea typeface="微软雅黑" panose="020B0503020204020204" pitchFamily="34" charset="-122"/>
                <a:cs typeface="微软雅黑" panose="020B0503020204020204" pitchFamily="34" charset="-122"/>
              </a:rPr>
              <a:t>主界面，产生了一个名为“Sheet1.SchDoc”的原理图文件，我们只要按“Ctrl+S”按键保存的时候就能改成我们希望的名字，比如“t</a:t>
            </a:r>
            <a:r>
              <a:rPr lang="en-US" b="0">
                <a:latin typeface="微软雅黑" panose="020B0503020204020204" pitchFamily="34" charset="-122"/>
                <a:ea typeface="微软雅黑" panose="020B0503020204020204" pitchFamily="34" charset="-122"/>
                <a:cs typeface="微软雅黑" panose="020B0503020204020204" pitchFamily="34" charset="-122"/>
              </a:rPr>
              <a:t>emperature.SchDoc</a:t>
            </a:r>
            <a:r>
              <a:rPr lang="zh-CN" b="0">
                <a:latin typeface="微软雅黑" panose="020B0503020204020204" pitchFamily="34" charset="-122"/>
                <a:ea typeface="微软雅黑" panose="020B0503020204020204" pitchFamily="34" charset="-122"/>
                <a:cs typeface="微软雅黑" panose="020B0503020204020204" pitchFamily="34" charset="-122"/>
              </a:rPr>
              <a:t>”。为了方便，我们顺便再建一个空的PCB文件，方法雷同，也是通过右键单击工程项，来选择新建一个P</a:t>
            </a:r>
            <a:r>
              <a:rPr lang="en-US" b="0">
                <a:latin typeface="微软雅黑" panose="020B0503020204020204" pitchFamily="34" charset="-122"/>
                <a:ea typeface="微软雅黑" panose="020B0503020204020204" pitchFamily="34" charset="-122"/>
                <a:cs typeface="微软雅黑" panose="020B0503020204020204" pitchFamily="34" charset="-122"/>
              </a:rPr>
              <a:t>CB</a:t>
            </a:r>
            <a:r>
              <a:rPr lang="zh-CN" b="0">
                <a:latin typeface="微软雅黑" panose="020B0503020204020204" pitchFamily="34" charset="-122"/>
                <a:ea typeface="微软雅黑" panose="020B0503020204020204" pitchFamily="34" charset="-122"/>
                <a:cs typeface="微软雅黑" panose="020B0503020204020204" pitchFamily="34" charset="-122"/>
              </a:rPr>
              <a:t>文件。然后，我们同样保存，起名为</a:t>
            </a:r>
            <a:r>
              <a:rPr lang="en-US" b="0">
                <a:latin typeface="微软雅黑" panose="020B0503020204020204" pitchFamily="34" charset="-122"/>
                <a:ea typeface="微软雅黑" panose="020B0503020204020204" pitchFamily="34" charset="-122"/>
                <a:cs typeface="微软雅黑" panose="020B0503020204020204" pitchFamily="34" charset="-122"/>
              </a:rPr>
              <a:t>“temperature.PcbDoc”</a:t>
            </a: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328" name="图片 32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a:xfrm>
            <a:off x="6163310" y="1682115"/>
            <a:ext cx="5168900" cy="4544695"/>
          </a:xfrm>
          <a:prstGeom prst="rect">
            <a:avLst/>
          </a:prstGeom>
          <a:noFill/>
          <a:ln>
            <a:solidFill>
              <a:schemeClr val="bg1">
                <a:lumMod val="50000"/>
              </a:schemeClr>
            </a:solidFill>
          </a:ln>
        </p:spPr>
      </p:pic>
    </p:spTree>
    <p:custDataLst>
      <p:tags r:id="rId1"/>
    </p:custDataLst>
  </p:cSld>
  <p:clrMapOvr>
    <a:masterClrMapping/>
  </p:clrMapOvr>
  <p:transition spd="slow" advClick="0">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9" name="图片 329"/>
          <p:cNvPicPr>
            <a:picLocks noChangeAspect="1"/>
          </p:cNvPicPr>
          <p:nvPr/>
        </p:nvPicPr>
        <p:blipFill>
          <a:blip r:embed="rId4">
            <a:clrChange>
              <a:clrFrom>
                <a:srgbClr val="F9F7F2"/>
              </a:clrFrom>
              <a:clrTo>
                <a:srgbClr val="F9F7F2">
                  <a:alpha val="0"/>
                </a:srgbClr>
              </a:clrTo>
            </a:clrChange>
          </a:blip>
          <a:stretch>
            <a:fillRect/>
          </a:stretch>
        </p:blipFill>
        <p:spPr>
          <a:xfrm>
            <a:off x="687070" y="1994535"/>
            <a:ext cx="6130925" cy="3070225"/>
          </a:xfrm>
          <a:prstGeom prst="rect">
            <a:avLst/>
          </a:prstGeom>
          <a:ln>
            <a:solidFill>
              <a:schemeClr val="bg1">
                <a:lumMod val="50000"/>
              </a:schemeClr>
            </a:solidFill>
          </a:ln>
        </p:spPr>
      </p:pic>
      <p:sp>
        <p:nvSpPr>
          <p:cNvPr id="100" name="文本框 99"/>
          <p:cNvSpPr txBox="1"/>
          <p:nvPr/>
        </p:nvSpPr>
        <p:spPr>
          <a:xfrm>
            <a:off x="1390015" y="5313680"/>
            <a:ext cx="4724400" cy="368300"/>
          </a:xfrm>
          <a:prstGeom prst="rect">
            <a:avLst/>
          </a:prstGeom>
          <a:noFill/>
          <a:ln w="9525">
            <a:noFill/>
          </a:ln>
        </p:spPr>
        <p:txBody>
          <a:bodyPr wrap="square">
            <a:spAutoFit/>
          </a:bodyPr>
          <a:lstStyle/>
          <a:p>
            <a:pPr indent="0" algn="ctr"/>
            <a:r>
              <a:rPr lang="zh-CN" b="0">
                <a:latin typeface="微软雅黑" panose="020B0503020204020204" pitchFamily="34" charset="-122"/>
                <a:ea typeface="微软雅黑" panose="020B0503020204020204" pitchFamily="34" charset="-122"/>
                <a:cs typeface="微软雅黑" panose="020B0503020204020204" pitchFamily="34" charset="-122"/>
              </a:rPr>
              <a:t>图: 工程中的文件切换 </a:t>
            </a:r>
            <a:endParaRPr lang="zh-CN">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 name="文本框 1"/>
          <p:cNvSpPr txBox="1"/>
          <p:nvPr/>
        </p:nvSpPr>
        <p:spPr>
          <a:xfrm>
            <a:off x="6989445" y="2344420"/>
            <a:ext cx="4821555" cy="2168525"/>
          </a:xfrm>
          <a:prstGeom prst="rect">
            <a:avLst/>
          </a:prstGeom>
          <a:noFill/>
          <a:ln w="9525">
            <a:noFill/>
          </a:ln>
        </p:spPr>
        <p:txBody>
          <a:bodyPr wrap="square">
            <a:spAutoFit/>
          </a:bodyPr>
          <a:lstStyle/>
          <a:p>
            <a:pPr indent="0">
              <a:lnSpc>
                <a:spcPct val="150000"/>
              </a:lnSpc>
            </a:pPr>
            <a:r>
              <a:rPr lang="zh-CN" b="0">
                <a:latin typeface="微软雅黑" panose="020B0503020204020204" pitchFamily="34" charset="-122"/>
                <a:ea typeface="微软雅黑" panose="020B0503020204020204" pitchFamily="34" charset="-122"/>
                <a:cs typeface="微软雅黑" panose="020B0503020204020204" pitchFamily="34" charset="-122"/>
              </a:rPr>
              <a:t>至此，我们基本完成了工程的建立工作，可以开始画图了。</a:t>
            </a:r>
          </a:p>
          <a:p>
            <a:pPr indent="0">
              <a:lnSpc>
                <a:spcPct val="150000"/>
              </a:lnSpc>
            </a:pPr>
            <a:r>
              <a:rPr lang="zh-CN" b="0">
                <a:latin typeface="微软雅黑" panose="020B0503020204020204" pitchFamily="34" charset="-122"/>
                <a:ea typeface="微软雅黑" panose="020B0503020204020204" pitchFamily="34" charset="-122"/>
                <a:cs typeface="微软雅黑" panose="020B0503020204020204" pitchFamily="34" charset="-122"/>
              </a:rPr>
              <a:t>我们先从原理图开始，在工程栏里点击原理图的文件或者点击</a:t>
            </a:r>
            <a:r>
              <a:rPr lang="en-US" b="0">
                <a:latin typeface="微软雅黑" panose="020B0503020204020204" pitchFamily="34" charset="-122"/>
                <a:ea typeface="微软雅黑" panose="020B0503020204020204" pitchFamily="34" charset="-122"/>
                <a:cs typeface="微软雅黑" panose="020B0503020204020204" pitchFamily="34" charset="-122"/>
              </a:rPr>
              <a:t>PCB</a:t>
            </a:r>
            <a:r>
              <a:rPr lang="zh-CN" b="0">
                <a:latin typeface="微软雅黑" panose="020B0503020204020204" pitchFamily="34" charset="-122"/>
                <a:ea typeface="微软雅黑" panose="020B0503020204020204" pitchFamily="34" charset="-122"/>
                <a:cs typeface="微软雅黑" panose="020B0503020204020204" pitchFamily="34" charset="-122"/>
              </a:rPr>
              <a:t>的文件可以切换两个文件，或者点击视图界面上的选项卡也行。</a:t>
            </a: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p:txBody>
      </p:sp>
    </p:spTree>
    <p:custDataLst>
      <p:tags r:id="rId1"/>
    </p:custDataLst>
  </p:cSld>
  <p:clrMapOvr>
    <a:masterClrMapping/>
  </p:clrMapOvr>
  <p:transition spd="slow" advClick="0">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文本框 99"/>
          <p:cNvSpPr txBox="1"/>
          <p:nvPr/>
        </p:nvSpPr>
        <p:spPr>
          <a:xfrm>
            <a:off x="1805305" y="6040120"/>
            <a:ext cx="3002915" cy="368300"/>
          </a:xfrm>
          <a:prstGeom prst="rect">
            <a:avLst/>
          </a:prstGeom>
          <a:noFill/>
          <a:ln w="9525">
            <a:noFill/>
          </a:ln>
        </p:spPr>
        <p:txBody>
          <a:bodyPr wrap="square">
            <a:spAutoFit/>
          </a:bodyPr>
          <a:lstStyle/>
          <a:p>
            <a:pPr indent="0"/>
            <a:r>
              <a:rPr lang="zh-CN" b="0">
                <a:latin typeface="微软雅黑" panose="020B0503020204020204" pitchFamily="34" charset="-122"/>
                <a:ea typeface="微软雅黑" panose="020B0503020204020204" pitchFamily="34" charset="-122"/>
                <a:cs typeface="微软雅黑" panose="020B0503020204020204" pitchFamily="34" charset="-122"/>
              </a:rPr>
              <a:t>图: 新建原理图库文件 </a:t>
            </a:r>
          </a:p>
        </p:txBody>
      </p:sp>
      <p:sp>
        <p:nvSpPr>
          <p:cNvPr id="2" name="文本框 1"/>
          <p:cNvSpPr txBox="1"/>
          <p:nvPr/>
        </p:nvSpPr>
        <p:spPr>
          <a:xfrm>
            <a:off x="5229225" y="1623695"/>
            <a:ext cx="6840220" cy="4246245"/>
          </a:xfrm>
          <a:prstGeom prst="rect">
            <a:avLst/>
          </a:prstGeom>
          <a:noFill/>
          <a:ln w="9525">
            <a:noFill/>
          </a:ln>
        </p:spPr>
        <p:txBody>
          <a:bodyPr wrap="square">
            <a:spAutoFit/>
          </a:bodyPr>
          <a:lstStyle/>
          <a:p>
            <a:pPr indent="0">
              <a:lnSpc>
                <a:spcPct val="150000"/>
              </a:lnSpc>
            </a:pPr>
            <a:r>
              <a:rPr lang="zh-CN" b="0">
                <a:latin typeface="微软雅黑" panose="020B0503020204020204" pitchFamily="34" charset="-122"/>
                <a:ea typeface="微软雅黑" panose="020B0503020204020204" pitchFamily="34" charset="-122"/>
                <a:cs typeface="微软雅黑" panose="020B0503020204020204" pitchFamily="34" charset="-122"/>
              </a:rPr>
              <a:t>原理图的绘制工作非常直观，无非就是放置器件，然后把线全部连接好就OK了。当然，复杂的原理图还涉及到分页等比较高阶的应用。我们整个系统一共就只有电源、单片机和温度传感器。作为一个演示案例，我们也省略了调试用的串口、仿真接口等。</a:t>
            </a:r>
            <a:endParaRPr lang="en-US" b="0">
              <a:latin typeface="微软雅黑" panose="020B0503020204020204" pitchFamily="34" charset="-122"/>
              <a:ea typeface="微软雅黑" panose="020B0503020204020204" pitchFamily="34" charset="-122"/>
              <a:cs typeface="微软雅黑" panose="020B0503020204020204" pitchFamily="34" charset="-122"/>
            </a:endParaRPr>
          </a:p>
          <a:p>
            <a:pPr indent="0">
              <a:lnSpc>
                <a:spcPct val="150000"/>
              </a:lnSpc>
            </a:pPr>
            <a:r>
              <a:rPr lang="zh-CN" b="0">
                <a:latin typeface="微软雅黑" panose="020B0503020204020204" pitchFamily="34" charset="-122"/>
                <a:ea typeface="微软雅黑" panose="020B0503020204020204" pitchFamily="34" charset="-122"/>
                <a:cs typeface="微软雅黑" panose="020B0503020204020204" pitchFamily="34" charset="-122"/>
              </a:rPr>
              <a:t>即使如此简单，我们也碰到了问题，单片机这个器件在哪里呢？我们怎么放置呢？坏消息是，这个器件软件里是没有的，需要我们自己来建立，好消息是我们可以看一下怎么在原理图里创建自己的器件。为了创建这个器件，我们需要先创建一个原理图器件库。创建方法和前面创建原理图文件以及PCB文件一样，无非就是右击工程名字，添加新的文件，文件类型选择是“S</a:t>
            </a:r>
            <a:r>
              <a:rPr lang="en-US" b="0">
                <a:latin typeface="微软雅黑" panose="020B0503020204020204" pitchFamily="34" charset="-122"/>
                <a:ea typeface="微软雅黑" panose="020B0503020204020204" pitchFamily="34" charset="-122"/>
                <a:cs typeface="微软雅黑" panose="020B0503020204020204" pitchFamily="34" charset="-122"/>
              </a:rPr>
              <a:t>chematic Libray</a:t>
            </a:r>
            <a:r>
              <a:rPr lang="zh-CN" b="0">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333" name="图片 333"/>
          <p:cNvPicPr>
            <a:picLocks noChangeAspect="1" noChangeArrowheads="1"/>
          </p:cNvPicPr>
          <p:nvPr/>
        </p:nvPicPr>
        <p:blipFill>
          <a:blip r:embed="rId4">
            <a:clrChange>
              <a:clrFrom>
                <a:srgbClr val="F9F7F2"/>
              </a:clrFrom>
              <a:clrTo>
                <a:srgbClr val="F9F7F2">
                  <a:alpha val="0"/>
                </a:srgbClr>
              </a:clrTo>
            </a:clrChange>
            <a:extLst>
              <a:ext uri="{28A0092B-C50C-407E-A947-70E740481C1C}">
                <a14:useLocalDpi xmlns:a14="http://schemas.microsoft.com/office/drawing/2010/main" val="0"/>
              </a:ext>
            </a:extLst>
          </a:blip>
          <a:srcRect/>
          <a:stretch>
            <a:fillRect/>
          </a:stretch>
        </p:blipFill>
        <p:spPr>
          <a:xfrm>
            <a:off x="401955" y="1748155"/>
            <a:ext cx="4624705" cy="4121785"/>
          </a:xfrm>
          <a:prstGeom prst="rect">
            <a:avLst/>
          </a:prstGeom>
          <a:noFill/>
          <a:ln>
            <a:solidFill>
              <a:schemeClr val="bg1">
                <a:lumMod val="50000"/>
              </a:schemeClr>
            </a:solidFill>
          </a:ln>
        </p:spPr>
      </p:pic>
    </p:spTree>
    <p:custDataLst>
      <p:tags r:id="rId1"/>
    </p:custDataLst>
  </p:cSld>
  <p:clrMapOvr>
    <a:masterClrMapping/>
  </p:clrMapOvr>
  <p:transition spd="slow" advClick="0">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文本框 99"/>
          <p:cNvSpPr txBox="1"/>
          <p:nvPr/>
        </p:nvSpPr>
        <p:spPr>
          <a:xfrm>
            <a:off x="728980" y="3853180"/>
            <a:ext cx="3602355" cy="368300"/>
          </a:xfrm>
          <a:prstGeom prst="rect">
            <a:avLst/>
          </a:prstGeom>
          <a:noFill/>
          <a:ln w="9525">
            <a:noFill/>
          </a:ln>
        </p:spPr>
        <p:txBody>
          <a:bodyPr wrap="square">
            <a:spAutoFit/>
          </a:bodyPr>
          <a:lstStyle/>
          <a:p>
            <a:pPr indent="0" algn="ctr"/>
            <a:r>
              <a:rPr lang="zh-CN" b="0">
                <a:latin typeface="微软雅黑" panose="020B0503020204020204" pitchFamily="34" charset="-122"/>
                <a:ea typeface="微软雅黑" panose="020B0503020204020204" pitchFamily="34" charset="-122"/>
                <a:cs typeface="微软雅黑" panose="020B0503020204020204" pitchFamily="34" charset="-122"/>
              </a:rPr>
              <a:t>图: 新建原理图库元件的属性 </a:t>
            </a:r>
          </a:p>
        </p:txBody>
      </p:sp>
      <p:sp>
        <p:nvSpPr>
          <p:cNvPr id="2" name="文本框 1"/>
          <p:cNvSpPr txBox="1"/>
          <p:nvPr/>
        </p:nvSpPr>
        <p:spPr>
          <a:xfrm>
            <a:off x="351155" y="4847590"/>
            <a:ext cx="11602720" cy="1753235"/>
          </a:xfrm>
          <a:prstGeom prst="rect">
            <a:avLst/>
          </a:prstGeom>
          <a:noFill/>
          <a:ln w="9525">
            <a:noFill/>
          </a:ln>
        </p:spPr>
        <p:txBody>
          <a:bodyPr wrap="square">
            <a:spAutoFit/>
          </a:bodyPr>
          <a:lstStyle/>
          <a:p>
            <a:pPr indent="0">
              <a:lnSpc>
                <a:spcPct val="150000"/>
              </a:lnSpc>
            </a:pPr>
            <a:r>
              <a:rPr lang="zh-CN" b="0">
                <a:latin typeface="微软雅黑" panose="020B0503020204020204" pitchFamily="34" charset="-122"/>
                <a:ea typeface="微软雅黑" panose="020B0503020204020204" pitchFamily="34" charset="-122"/>
                <a:cs typeface="微软雅黑" panose="020B0503020204020204" pitchFamily="34" charset="-122"/>
              </a:rPr>
              <a:t>这个文件同样需要保存的时候来定义名字，考虑到实际工作场景，很多库是可以重复使用的，所以我们的名字命名就是“mySchLib.SchLib”。后面我们会介绍如何添加现成的库。当AD创建完原理图库的时候会有个默认的空原件“Component_1”,我们双击这个元件后，在AD界面最右侧出现了一栏属性页面，在这个页面里可以修改这个原件的名字和其他属性。</a:t>
            </a:r>
            <a:endParaRPr lang="zh-CN">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337" name="图片 337"/>
          <p:cNvPicPr>
            <a:picLocks noChangeAspect="1"/>
          </p:cNvPicPr>
          <p:nvPr>
            <p:custDataLst>
              <p:tags r:id="rId2"/>
            </p:custDataLst>
          </p:nvPr>
        </p:nvPicPr>
        <p:blipFill>
          <a:blip r:embed="rId6">
            <a:clrChange>
              <a:clrFrom>
                <a:srgbClr val="FFFCF8"/>
              </a:clrFrom>
              <a:clrTo>
                <a:srgbClr val="FFFCF8">
                  <a:alpha val="0"/>
                </a:srgbClr>
              </a:clrTo>
            </a:clrChange>
          </a:blip>
          <a:stretch>
            <a:fillRect/>
          </a:stretch>
        </p:blipFill>
        <p:spPr>
          <a:xfrm>
            <a:off x="324485" y="1039495"/>
            <a:ext cx="5205730" cy="2453640"/>
          </a:xfrm>
          <a:prstGeom prst="rect">
            <a:avLst/>
          </a:prstGeom>
          <a:ln>
            <a:solidFill>
              <a:schemeClr val="bg1">
                <a:lumMod val="50000"/>
              </a:schemeClr>
            </a:solidFill>
          </a:ln>
        </p:spPr>
      </p:pic>
      <p:pic>
        <p:nvPicPr>
          <p:cNvPr id="338" name="图片 338"/>
          <p:cNvPicPr>
            <a:picLocks noChangeAspect="1"/>
          </p:cNvPicPr>
          <p:nvPr>
            <p:custDataLst>
              <p:tags r:id="rId3"/>
            </p:custDataLst>
          </p:nvPr>
        </p:nvPicPr>
        <p:blipFill>
          <a:blip r:embed="rId7">
            <a:clrChange>
              <a:clrFrom>
                <a:srgbClr val="FFFCF8"/>
              </a:clrFrom>
              <a:clrTo>
                <a:srgbClr val="FFFCF8">
                  <a:alpha val="0"/>
                </a:srgbClr>
              </a:clrTo>
            </a:clrChange>
          </a:blip>
          <a:stretch>
            <a:fillRect/>
          </a:stretch>
        </p:blipFill>
        <p:spPr>
          <a:xfrm>
            <a:off x="5739130" y="1039495"/>
            <a:ext cx="6214745" cy="2453005"/>
          </a:xfrm>
          <a:prstGeom prst="rect">
            <a:avLst/>
          </a:prstGeom>
          <a:ln>
            <a:solidFill>
              <a:schemeClr val="bg1">
                <a:lumMod val="50000"/>
              </a:schemeClr>
            </a:solidFill>
          </a:ln>
        </p:spPr>
      </p:pic>
      <p:sp>
        <p:nvSpPr>
          <p:cNvPr id="3" name="文本框 2"/>
          <p:cNvSpPr txBox="1"/>
          <p:nvPr/>
        </p:nvSpPr>
        <p:spPr>
          <a:xfrm>
            <a:off x="6947535" y="3970020"/>
            <a:ext cx="3602355" cy="368300"/>
          </a:xfrm>
          <a:prstGeom prst="rect">
            <a:avLst/>
          </a:prstGeom>
          <a:noFill/>
          <a:ln w="9525">
            <a:noFill/>
          </a:ln>
        </p:spPr>
        <p:txBody>
          <a:bodyPr wrap="square">
            <a:spAutoFit/>
          </a:bodyPr>
          <a:lstStyle/>
          <a:p>
            <a:pPr indent="0" algn="ctr"/>
            <a:r>
              <a:rPr lang="zh-CN" b="0">
                <a:latin typeface="微软雅黑" panose="020B0503020204020204" pitchFamily="34" charset="-122"/>
                <a:ea typeface="微软雅黑" panose="020B0503020204020204" pitchFamily="34" charset="-122"/>
                <a:cs typeface="微软雅黑" panose="020B0503020204020204" pitchFamily="34" charset="-122"/>
              </a:rPr>
              <a:t>图: 修改原件的属性 </a:t>
            </a:r>
          </a:p>
        </p:txBody>
      </p:sp>
    </p:spTree>
    <p:custDataLst>
      <p:tags r:id="rId1"/>
    </p:custDataLst>
  </p:cSld>
  <p:clrMapOvr>
    <a:masterClrMapping/>
  </p:clrMapOvr>
  <p:transition spd="slow" advClick="0">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文本框 99"/>
          <p:cNvSpPr txBox="1"/>
          <p:nvPr/>
        </p:nvSpPr>
        <p:spPr>
          <a:xfrm>
            <a:off x="393065" y="4315460"/>
            <a:ext cx="3117850" cy="368300"/>
          </a:xfrm>
          <a:prstGeom prst="rect">
            <a:avLst/>
          </a:prstGeom>
          <a:noFill/>
          <a:ln w="9525">
            <a:noFill/>
          </a:ln>
        </p:spPr>
        <p:txBody>
          <a:bodyPr wrap="square">
            <a:spAutoFit/>
          </a:bodyPr>
          <a:lstStyle/>
          <a:p>
            <a:pPr indent="0" algn="ctr"/>
            <a:r>
              <a:rPr lang="zh-CN" b="0">
                <a:latin typeface="微软雅黑" panose="020B0503020204020204" pitchFamily="34" charset="-122"/>
                <a:ea typeface="微软雅黑" panose="020B0503020204020204" pitchFamily="34" charset="-122"/>
                <a:cs typeface="微软雅黑" panose="020B0503020204020204" pitchFamily="34" charset="-122"/>
              </a:rPr>
              <a:t>图: 添加元件方框</a:t>
            </a:r>
          </a:p>
        </p:txBody>
      </p:sp>
      <p:sp>
        <p:nvSpPr>
          <p:cNvPr id="2" name="文本框 1"/>
          <p:cNvSpPr txBox="1"/>
          <p:nvPr/>
        </p:nvSpPr>
        <p:spPr>
          <a:xfrm>
            <a:off x="313055" y="5121910"/>
            <a:ext cx="10861040" cy="1198880"/>
          </a:xfrm>
          <a:prstGeom prst="rect">
            <a:avLst/>
          </a:prstGeom>
          <a:noFill/>
          <a:ln w="9525">
            <a:noFill/>
          </a:ln>
        </p:spPr>
        <p:txBody>
          <a:bodyPr wrap="square">
            <a:spAutoFit/>
          </a:bodyPr>
          <a:lstStyle/>
          <a:p>
            <a:pPr indent="0">
              <a:lnSpc>
                <a:spcPct val="150000"/>
              </a:lnSpc>
            </a:pPr>
            <a:r>
              <a:rPr lang="zh-CN" sz="1600" b="0">
                <a:latin typeface="微软雅黑" panose="020B0503020204020204" pitchFamily="34" charset="-122"/>
                <a:ea typeface="微软雅黑" panose="020B0503020204020204" pitchFamily="34" charset="-122"/>
                <a:cs typeface="微软雅黑" panose="020B0503020204020204" pitchFamily="34" charset="-122"/>
              </a:rPr>
              <a:t>接下来我们添加器件的管脚等其他信息，首先我们画芯片的身体，就是一个方框。在菜单栏里选择“Place”，然后在下拉菜单里选择“R</a:t>
            </a:r>
            <a:r>
              <a:rPr lang="en-US" sz="1600" b="0">
                <a:latin typeface="微软雅黑" panose="020B0503020204020204" pitchFamily="34" charset="-122"/>
                <a:ea typeface="微软雅黑" panose="020B0503020204020204" pitchFamily="34" charset="-122"/>
                <a:cs typeface="微软雅黑" panose="020B0503020204020204" pitchFamily="34" charset="-122"/>
              </a:rPr>
              <a:t>ectangle</a:t>
            </a:r>
            <a:r>
              <a:rPr lang="zh-CN" sz="1600" b="0">
                <a:latin typeface="微软雅黑" panose="020B0503020204020204" pitchFamily="34" charset="-122"/>
                <a:ea typeface="微软雅黑" panose="020B0503020204020204" pitchFamily="34" charset="-122"/>
                <a:cs typeface="微软雅黑" panose="020B0503020204020204" pitchFamily="34" charset="-122"/>
              </a:rPr>
              <a:t>”选项。这个选项是放置一个矩形方框，代表芯片的身体。其实这些方框没有啥特别的含义，只不过是就是“装装样子”，你要是喜欢用任何图形都行。但是，我们习惯用一个放框框来代表。</a:t>
            </a:r>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339" name="图片 339"/>
          <p:cNvPicPr>
            <a:picLocks noChangeAspect="1" noChangeArrowheads="1"/>
          </p:cNvPicPr>
          <p:nvPr/>
        </p:nvPicPr>
        <p:blipFill>
          <a:blip r:embed="rId4">
            <a:clrChange>
              <a:clrFrom>
                <a:srgbClr val="FFFCF8"/>
              </a:clrFrom>
              <a:clrTo>
                <a:srgbClr val="FFFCF8">
                  <a:alpha val="0"/>
                </a:srgbClr>
              </a:clrTo>
            </a:clrChange>
            <a:extLst>
              <a:ext uri="{28A0092B-C50C-407E-A947-70E740481C1C}">
                <a14:useLocalDpi xmlns:a14="http://schemas.microsoft.com/office/drawing/2010/main" val="0"/>
              </a:ext>
            </a:extLst>
          </a:blip>
          <a:srcRect/>
          <a:stretch>
            <a:fillRect/>
          </a:stretch>
        </p:blipFill>
        <p:spPr>
          <a:xfrm>
            <a:off x="312738" y="486728"/>
            <a:ext cx="3843655" cy="3456305"/>
          </a:xfrm>
          <a:prstGeom prst="rect">
            <a:avLst/>
          </a:prstGeom>
          <a:noFill/>
          <a:ln>
            <a:solidFill>
              <a:schemeClr val="bg1">
                <a:lumMod val="50000"/>
              </a:schemeClr>
            </a:solidFill>
          </a:ln>
        </p:spPr>
      </p:pic>
      <p:pic>
        <p:nvPicPr>
          <p:cNvPr id="340" name="图片 340"/>
          <p:cNvPicPr>
            <a:picLocks noChangeAspect="1"/>
          </p:cNvPicPr>
          <p:nvPr/>
        </p:nvPicPr>
        <p:blipFill>
          <a:blip r:embed="rId5">
            <a:clrChange>
              <a:clrFrom>
                <a:srgbClr val="FFFCF8"/>
              </a:clrFrom>
              <a:clrTo>
                <a:srgbClr val="FFFCF8">
                  <a:alpha val="0"/>
                </a:srgbClr>
              </a:clrTo>
            </a:clrChange>
          </a:blip>
          <a:stretch>
            <a:fillRect/>
          </a:stretch>
        </p:blipFill>
        <p:spPr>
          <a:xfrm>
            <a:off x="4488815" y="575310"/>
            <a:ext cx="5520690" cy="3309620"/>
          </a:xfrm>
          <a:prstGeom prst="rect">
            <a:avLst/>
          </a:prstGeom>
          <a:ln>
            <a:solidFill>
              <a:schemeClr val="bg1">
                <a:lumMod val="50000"/>
              </a:schemeClr>
            </a:solidFill>
          </a:ln>
        </p:spPr>
      </p:pic>
      <p:sp>
        <p:nvSpPr>
          <p:cNvPr id="3" name="文本框 2"/>
          <p:cNvSpPr txBox="1"/>
          <p:nvPr/>
        </p:nvSpPr>
        <p:spPr>
          <a:xfrm>
            <a:off x="5690235" y="4315460"/>
            <a:ext cx="3117850" cy="368300"/>
          </a:xfrm>
          <a:prstGeom prst="rect">
            <a:avLst/>
          </a:prstGeom>
          <a:noFill/>
          <a:ln w="9525">
            <a:noFill/>
          </a:ln>
        </p:spPr>
        <p:txBody>
          <a:bodyPr wrap="square">
            <a:spAutoFit/>
          </a:bodyPr>
          <a:lstStyle/>
          <a:p>
            <a:pPr indent="0" algn="ctr"/>
            <a:r>
              <a:rPr lang="zh-CN" b="0">
                <a:latin typeface="微软雅黑" panose="020B0503020204020204" pitchFamily="34" charset="-122"/>
                <a:ea typeface="微软雅黑" panose="020B0503020204020204" pitchFamily="34" charset="-122"/>
                <a:cs typeface="微软雅黑" panose="020B0503020204020204" pitchFamily="34" charset="-122"/>
              </a:rPr>
              <a:t>图: 放置元件方框</a:t>
            </a:r>
          </a:p>
        </p:txBody>
      </p:sp>
    </p:spTree>
    <p:custDataLst>
      <p:tags r:id="rId1"/>
    </p:custDataLst>
  </p:cSld>
  <p:clrMapOvr>
    <a:masterClrMapping/>
  </p:clrMapOvr>
  <p:transition spd="slow" advClick="0">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文本框 99"/>
          <p:cNvSpPr txBox="1"/>
          <p:nvPr/>
        </p:nvSpPr>
        <p:spPr>
          <a:xfrm>
            <a:off x="1805305" y="6040120"/>
            <a:ext cx="1889125" cy="368300"/>
          </a:xfrm>
          <a:prstGeom prst="rect">
            <a:avLst/>
          </a:prstGeom>
          <a:noFill/>
          <a:ln w="9525">
            <a:noFill/>
          </a:ln>
        </p:spPr>
        <p:txBody>
          <a:bodyPr wrap="square">
            <a:spAutoFit/>
          </a:bodyPr>
          <a:lstStyle/>
          <a:p>
            <a:pPr indent="0"/>
            <a:r>
              <a:rPr lang="zh-CN" b="0">
                <a:latin typeface="微软雅黑" panose="020B0503020204020204" pitchFamily="34" charset="-122"/>
                <a:ea typeface="微软雅黑" panose="020B0503020204020204" pitchFamily="34" charset="-122"/>
                <a:cs typeface="微软雅黑" panose="020B0503020204020204" pitchFamily="34" charset="-122"/>
              </a:rPr>
              <a:t>图: 放置Pin </a:t>
            </a:r>
            <a:endParaRPr lang="zh-CN">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 name="文本框 1"/>
          <p:cNvSpPr txBox="1"/>
          <p:nvPr/>
        </p:nvSpPr>
        <p:spPr>
          <a:xfrm>
            <a:off x="5551170" y="2261870"/>
            <a:ext cx="5634355" cy="1337945"/>
          </a:xfrm>
          <a:prstGeom prst="rect">
            <a:avLst/>
          </a:prstGeom>
          <a:noFill/>
          <a:ln w="9525">
            <a:noFill/>
          </a:ln>
        </p:spPr>
        <p:txBody>
          <a:bodyPr wrap="square">
            <a:spAutoFit/>
          </a:bodyPr>
          <a:lstStyle/>
          <a:p>
            <a:pPr indent="0">
              <a:lnSpc>
                <a:spcPct val="150000"/>
              </a:lnSpc>
            </a:pPr>
            <a:r>
              <a:rPr lang="zh-CN" b="0">
                <a:latin typeface="微软雅黑" panose="020B0503020204020204" pitchFamily="34" charset="-122"/>
                <a:ea typeface="微软雅黑" panose="020B0503020204020204" pitchFamily="34" charset="-122"/>
                <a:cs typeface="微软雅黑" panose="020B0503020204020204" pitchFamily="34" charset="-122"/>
              </a:rPr>
              <a:t>先不用理会放在哪里，以及方框的大小，等我们放好芯片后再调整。接下来我们就开始画单片机的管脚。还是从菜单“Place”里选择“Pin”。</a:t>
            </a: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341" name="图片 341"/>
          <p:cNvPicPr>
            <a:picLocks noChangeAspect="1" noChangeArrowheads="1"/>
          </p:cNvPicPr>
          <p:nvPr/>
        </p:nvPicPr>
        <p:blipFill>
          <a:blip r:embed="rId4">
            <a:clrChange>
              <a:clrFrom>
                <a:srgbClr val="FFFCF8"/>
              </a:clrFrom>
              <a:clrTo>
                <a:srgbClr val="FFFCF8">
                  <a:alpha val="0"/>
                </a:srgbClr>
              </a:clrTo>
            </a:clrChange>
            <a:extLst>
              <a:ext uri="{28A0092B-C50C-407E-A947-70E740481C1C}">
                <a14:useLocalDpi xmlns:a14="http://schemas.microsoft.com/office/drawing/2010/main" val="0"/>
              </a:ext>
            </a:extLst>
          </a:blip>
          <a:srcRect/>
          <a:stretch>
            <a:fillRect/>
          </a:stretch>
        </p:blipFill>
        <p:spPr>
          <a:xfrm>
            <a:off x="646430" y="1163955"/>
            <a:ext cx="4435475" cy="4444365"/>
          </a:xfrm>
          <a:prstGeom prst="rect">
            <a:avLst/>
          </a:prstGeom>
          <a:noFill/>
          <a:ln>
            <a:solidFill>
              <a:schemeClr val="bg1">
                <a:lumMod val="50000"/>
              </a:schemeClr>
            </a:solidFill>
          </a:ln>
        </p:spPr>
      </p:pic>
    </p:spTree>
    <p:custDataLst>
      <p:tags r:id="rId1"/>
    </p:custDataLst>
  </p:cSld>
  <p:clrMapOvr>
    <a:masterClrMapping/>
  </p:clrMapOvr>
  <p:transition spd="slow" advClick="0">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文本框 99"/>
          <p:cNvSpPr txBox="1"/>
          <p:nvPr/>
        </p:nvSpPr>
        <p:spPr>
          <a:xfrm>
            <a:off x="1805305" y="6040120"/>
            <a:ext cx="1889125" cy="645160"/>
          </a:xfrm>
          <a:prstGeom prst="rect">
            <a:avLst/>
          </a:prstGeom>
          <a:noFill/>
          <a:ln w="9525">
            <a:noFill/>
          </a:ln>
        </p:spPr>
        <p:txBody>
          <a:bodyPr wrap="square">
            <a:spAutoFit/>
          </a:bodyPr>
          <a:lstStyle/>
          <a:p>
            <a:pPr indent="0"/>
            <a:r>
              <a:rPr lang="zh-CN" b="0">
                <a:latin typeface="微软雅黑" panose="020B0503020204020204" pitchFamily="34" charset="-122"/>
                <a:ea typeface="微软雅黑" panose="020B0503020204020204" pitchFamily="34" charset="-122"/>
                <a:cs typeface="微软雅黑" panose="020B0503020204020204" pitchFamily="34" charset="-122"/>
              </a:rPr>
              <a:t>图: 一个一个放置Pin</a:t>
            </a:r>
          </a:p>
        </p:txBody>
      </p:sp>
      <p:sp>
        <p:nvSpPr>
          <p:cNvPr id="2" name="文本框 1"/>
          <p:cNvSpPr txBox="1"/>
          <p:nvPr/>
        </p:nvSpPr>
        <p:spPr>
          <a:xfrm>
            <a:off x="6780530" y="1682750"/>
            <a:ext cx="5116830" cy="2999740"/>
          </a:xfrm>
          <a:prstGeom prst="rect">
            <a:avLst/>
          </a:prstGeom>
          <a:noFill/>
          <a:ln w="9525">
            <a:noFill/>
          </a:ln>
        </p:spPr>
        <p:txBody>
          <a:bodyPr wrap="square">
            <a:spAutoFit/>
          </a:bodyPr>
          <a:lstStyle/>
          <a:p>
            <a:pPr indent="0">
              <a:lnSpc>
                <a:spcPct val="150000"/>
              </a:lnSpc>
            </a:pPr>
            <a:r>
              <a:rPr lang="zh-CN" b="0">
                <a:latin typeface="微软雅黑" panose="020B0503020204020204" pitchFamily="34" charset="-122"/>
                <a:ea typeface="微软雅黑" panose="020B0503020204020204" pitchFamily="34" charset="-122"/>
                <a:cs typeface="微软雅黑" panose="020B0503020204020204" pitchFamily="34" charset="-122"/>
              </a:rPr>
              <a:t>接下来就是体力活了，需要对着数据手册一个个对照着把100个管脚来放好。</a:t>
            </a:r>
          </a:p>
          <a:p>
            <a:pPr indent="0">
              <a:lnSpc>
                <a:spcPct val="150000"/>
              </a:lnSpc>
            </a:pPr>
            <a:r>
              <a:rPr lang="zh-CN" b="0">
                <a:latin typeface="微软雅黑" panose="020B0503020204020204" pitchFamily="34" charset="-122"/>
                <a:ea typeface="微软雅黑" panose="020B0503020204020204" pitchFamily="34" charset="-122"/>
                <a:cs typeface="微软雅黑" panose="020B0503020204020204" pitchFamily="34" charset="-122"/>
              </a:rPr>
              <a:t>每个管脚的属性都需要根据数据手册的名字来设置，包括管脚号和管脚的名字。</a:t>
            </a:r>
          </a:p>
          <a:p>
            <a:pPr indent="0">
              <a:lnSpc>
                <a:spcPct val="150000"/>
              </a:lnSpc>
            </a:pPr>
            <a:r>
              <a:rPr lang="zh-CN" b="0">
                <a:latin typeface="微软雅黑" panose="020B0503020204020204" pitchFamily="34" charset="-122"/>
                <a:ea typeface="微软雅黑" panose="020B0503020204020204" pitchFamily="34" charset="-122"/>
                <a:cs typeface="微软雅黑" panose="020B0503020204020204" pitchFamily="34" charset="-122"/>
              </a:rPr>
              <a:t>管脚的电器属性，我们一般都选择“Passive”。主要是为了避免工程编译时出现太多错误，而且有时候系统非常复杂，所以省事儿起见就免了。</a:t>
            </a:r>
          </a:p>
        </p:txBody>
      </p:sp>
      <p:pic>
        <p:nvPicPr>
          <p:cNvPr id="342" name="图片 342"/>
          <p:cNvPicPr>
            <a:picLocks noChangeAspect="1"/>
          </p:cNvPicPr>
          <p:nvPr/>
        </p:nvPicPr>
        <p:blipFill>
          <a:blip r:embed="rId4"/>
          <a:stretch>
            <a:fillRect/>
          </a:stretch>
        </p:blipFill>
        <p:spPr>
          <a:xfrm>
            <a:off x="334010" y="1414780"/>
            <a:ext cx="6098540" cy="4027805"/>
          </a:xfrm>
          <a:prstGeom prst="rect">
            <a:avLst/>
          </a:prstGeom>
        </p:spPr>
      </p:pic>
    </p:spTree>
    <p:custDataLst>
      <p:tags r:id="rId1"/>
    </p:custDataLst>
  </p:cSld>
  <p:clrMapOvr>
    <a:masterClrMapping/>
  </p:clrMapOvr>
  <p:transition spd="slow" advClick="0">
    <p:push dir="u"/>
  </p:transition>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14" name="图片 13"/>
          <p:cNvPicPr/>
          <p:nvPr userDrawn="1">
            <p:custDataLst>
              <p:tags r:id="rId2"/>
            </p:custDataLst>
          </p:nvPr>
        </p:nvPicPr>
        <p:blipFill>
          <a:blip r:embed="rId15" r:link="rId16">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矩形 11"/>
          <p:cNvSpPr/>
          <p:nvPr userDrawn="1">
            <p:custDataLst>
              <p:tags r:id="rId3"/>
            </p:custDataLst>
          </p:nvPr>
        </p:nvSpPr>
        <p:spPr>
          <a:xfrm>
            <a:off x="0" y="0"/>
            <a:ext cx="12192000" cy="6549219"/>
          </a:xfrm>
          <a:prstGeom prst="rect">
            <a:avLst/>
          </a:prstGeom>
          <a:solidFill>
            <a:schemeClr val="lt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solidFill>
                <a:schemeClr val="lt1"/>
              </a:solidFill>
              <a:latin typeface="微软雅黑" panose="020B0503020204020204" pitchFamily="34" charset="-122"/>
              <a:ea typeface="微软雅黑" panose="020B0503020204020204" pitchFamily="34" charset="-122"/>
            </a:endParaRPr>
          </a:p>
        </p:txBody>
      </p:sp>
      <p:sp>
        <p:nvSpPr>
          <p:cNvPr id="2" name="矩形 1"/>
          <p:cNvSpPr/>
          <p:nvPr userDrawn="1">
            <p:custDataLst>
              <p:tags r:id="rId4"/>
            </p:custDataLst>
          </p:nvPr>
        </p:nvSpPr>
        <p:spPr>
          <a:xfrm>
            <a:off x="0" y="0"/>
            <a:ext cx="12192000" cy="912114"/>
          </a:xfrm>
          <a:prstGeom prst="rect">
            <a:avLst/>
          </a:prstGeom>
          <a:solidFill>
            <a:schemeClr val="dk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solidFill>
                <a:schemeClr val="lt1"/>
              </a:solidFill>
              <a:latin typeface="微软雅黑" panose="020B0503020204020204" pitchFamily="34" charset="-122"/>
              <a:ea typeface="微软雅黑" panose="020B0503020204020204" pitchFamily="34" charset="-122"/>
            </a:endParaRPr>
          </a:p>
        </p:txBody>
      </p:sp>
      <p:sp>
        <p:nvSpPr>
          <p:cNvPr id="18" name="对角圆角矩形 17"/>
          <p:cNvSpPr/>
          <p:nvPr>
            <p:custDataLst>
              <p:tags r:id="rId5"/>
            </p:custDataLst>
          </p:nvPr>
        </p:nvSpPr>
        <p:spPr>
          <a:xfrm>
            <a:off x="1828815" y="2743222"/>
            <a:ext cx="8382067" cy="2590821"/>
          </a:xfrm>
          <a:prstGeom prst="round2Diag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微软雅黑" panose="020B0503020204020204" pitchFamily="34" charset="-122"/>
              <a:ea typeface="微软雅黑" panose="020B0503020204020204" pitchFamily="34" charset="-122"/>
            </a:endParaRPr>
          </a:p>
        </p:txBody>
      </p:sp>
      <p:sp>
        <p:nvSpPr>
          <p:cNvPr id="20" name="圆角矩形 19"/>
          <p:cNvSpPr/>
          <p:nvPr>
            <p:custDataLst>
              <p:tags r:id="rId6"/>
            </p:custDataLst>
          </p:nvPr>
        </p:nvSpPr>
        <p:spPr>
          <a:xfrm flipH="1">
            <a:off x="4876839" y="1524012"/>
            <a:ext cx="4876839" cy="4724438"/>
          </a:xfrm>
          <a:prstGeom prst="roundRect">
            <a:avLst>
              <a:gd name="adj" fmla="val 0"/>
            </a:avLst>
          </a:prstGeom>
          <a:solidFill>
            <a:schemeClr val="lt2"/>
          </a:solidFill>
          <a:ln>
            <a:noFill/>
          </a:ln>
          <a:effectLst>
            <a:outerShdw blurRad="190500" dir="5400000" sx="102000" sy="102000" algn="ctr" rotWithShape="0">
              <a:schemeClr val="lt2">
                <a:lumMod val="75000"/>
                <a:alpha val="8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微软雅黑" panose="020B0503020204020204" pitchFamily="34" charset="-122"/>
              <a:ea typeface="微软雅黑" panose="020B0503020204020204" pitchFamily="34" charset="-122"/>
            </a:endParaRPr>
          </a:p>
        </p:txBody>
      </p:sp>
      <p:grpSp>
        <p:nvGrpSpPr>
          <p:cNvPr id="21" name="组合 20"/>
          <p:cNvGrpSpPr/>
          <p:nvPr>
            <p:custDataLst>
              <p:tags r:id="rId7"/>
            </p:custDataLst>
          </p:nvPr>
        </p:nvGrpSpPr>
        <p:grpSpPr>
          <a:xfrm>
            <a:off x="2895623" y="3962400"/>
            <a:ext cx="914400" cy="152400"/>
            <a:chOff x="15770" y="2274"/>
            <a:chExt cx="1440" cy="240"/>
          </a:xfrm>
        </p:grpSpPr>
        <p:sp>
          <p:nvSpPr>
            <p:cNvPr id="22" name="椭圆 21"/>
            <p:cNvSpPr/>
            <p:nvPr>
              <p:custDataLst>
                <p:tags r:id="rId10"/>
              </p:custDataLst>
            </p:nvPr>
          </p:nvSpPr>
          <p:spPr>
            <a:xfrm>
              <a:off x="15770" y="2274"/>
              <a:ext cx="240" cy="24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微软雅黑" panose="020B0503020204020204" pitchFamily="34" charset="-122"/>
                <a:ea typeface="微软雅黑" panose="020B0503020204020204" pitchFamily="34" charset="-122"/>
              </a:endParaRPr>
            </a:p>
          </p:txBody>
        </p:sp>
        <p:sp>
          <p:nvSpPr>
            <p:cNvPr id="23" name="椭圆 22"/>
            <p:cNvSpPr/>
            <p:nvPr>
              <p:custDataLst>
                <p:tags r:id="rId11"/>
              </p:custDataLst>
            </p:nvPr>
          </p:nvSpPr>
          <p:spPr>
            <a:xfrm>
              <a:off x="16370" y="2274"/>
              <a:ext cx="240" cy="24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微软雅黑" panose="020B0503020204020204" pitchFamily="34" charset="-122"/>
                <a:ea typeface="微软雅黑" panose="020B0503020204020204" pitchFamily="34" charset="-122"/>
              </a:endParaRPr>
            </a:p>
          </p:txBody>
        </p:sp>
        <p:sp>
          <p:nvSpPr>
            <p:cNvPr id="24" name="椭圆 23"/>
            <p:cNvSpPr/>
            <p:nvPr>
              <p:custDataLst>
                <p:tags r:id="rId12"/>
              </p:custDataLst>
            </p:nvPr>
          </p:nvSpPr>
          <p:spPr>
            <a:xfrm>
              <a:off x="16970" y="2274"/>
              <a:ext cx="240" cy="24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微软雅黑" panose="020B0503020204020204" pitchFamily="34" charset="-122"/>
                <a:ea typeface="微软雅黑" panose="020B0503020204020204" pitchFamily="34" charset="-122"/>
              </a:endParaRPr>
            </a:p>
          </p:txBody>
        </p:sp>
      </p:grpSp>
      <p:sp>
        <p:nvSpPr>
          <p:cNvPr id="3" name="文本框 2"/>
          <p:cNvSpPr txBox="1"/>
          <p:nvPr>
            <p:custDataLst>
              <p:tags r:id="rId8"/>
            </p:custDataLst>
          </p:nvPr>
        </p:nvSpPr>
        <p:spPr>
          <a:xfrm>
            <a:off x="457204" y="152401"/>
            <a:ext cx="11277689" cy="609600"/>
          </a:xfrm>
          <a:prstGeom prst="rect">
            <a:avLst/>
          </a:prstGeom>
          <a:noFill/>
        </p:spPr>
        <p:txBody>
          <a:bodyPr wrap="square" lIns="63500" tIns="25400" rIns="63500" bIns="25400" rtlCol="0" anchor="ctr" anchorCtr="0">
            <a:normAutofit/>
          </a:bodyPr>
          <a:lstStyle/>
          <a:p>
            <a:pPr marL="0" indent="0" algn="l">
              <a:lnSpc>
                <a:spcPct val="100000"/>
              </a:lnSpc>
              <a:spcBef>
                <a:spcPts val="0"/>
              </a:spcBef>
              <a:spcAft>
                <a:spcPts val="0"/>
              </a:spcAft>
              <a:buSzPct val="100000"/>
              <a:buNone/>
            </a:pPr>
            <a:r>
              <a:rPr lang="zh-CN" sz="3200" b="1" spc="160">
                <a:solidFill>
                  <a:schemeClr val="bg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放置完Pin后的元件</a:t>
            </a:r>
          </a:p>
        </p:txBody>
      </p:sp>
      <p:pic>
        <p:nvPicPr>
          <p:cNvPr id="4" name="图片 3"/>
          <p:cNvPicPr>
            <a:picLocks noChangeAspect="1"/>
          </p:cNvPicPr>
          <p:nvPr>
            <p:custDataLst>
              <p:tags r:id="rId9"/>
            </p:custDataLst>
          </p:nvPr>
        </p:nvPicPr>
        <p:blipFill rotWithShape="1">
          <a:blip r:embed="rId17"/>
          <a:srcRect t="-139" b="-139"/>
          <a:stretch>
            <a:fillRect/>
          </a:stretch>
        </p:blipFill>
        <p:spPr>
          <a:xfrm>
            <a:off x="5181641" y="1828815"/>
            <a:ext cx="4267225" cy="4114825"/>
          </a:xfrm>
          <a:custGeom>
            <a:avLst/>
            <a:gdLst/>
            <a:ahLst/>
            <a:cxnLst>
              <a:cxn ang="3">
                <a:pos x="hc" y="t"/>
              </a:cxn>
              <a:cxn ang="cd2">
                <a:pos x="l" y="vc"/>
              </a:cxn>
              <a:cxn ang="cd4">
                <a:pos x="hc" y="b"/>
              </a:cxn>
              <a:cxn ang="0">
                <a:pos x="r" y="vc"/>
              </a:cxn>
            </a:cxnLst>
            <a:rect l="l" t="t" r="r" b="b"/>
            <a:pathLst>
              <a:path w="6720" h="6480">
                <a:moveTo>
                  <a:pt x="0" y="0"/>
                </a:moveTo>
                <a:lnTo>
                  <a:pt x="6720" y="0"/>
                </a:lnTo>
                <a:lnTo>
                  <a:pt x="6720" y="6480"/>
                </a:lnTo>
                <a:lnTo>
                  <a:pt x="0" y="6480"/>
                </a:lnTo>
                <a:lnTo>
                  <a:pt x="0" y="0"/>
                </a:lnTo>
                <a:close/>
              </a:path>
            </a:pathLst>
          </a:custGeom>
        </p:spPr>
      </p:pic>
    </p:spTree>
    <p:custDataLst>
      <p:tags r:id="rId1"/>
    </p:custDataLst>
  </p:cSld>
  <p:clrMapOvr>
    <a:masterClrMapping/>
  </p:clrMapOvr>
  <p:transition advClick="0"/>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文本框 99"/>
          <p:cNvSpPr txBox="1"/>
          <p:nvPr/>
        </p:nvSpPr>
        <p:spPr>
          <a:xfrm>
            <a:off x="1038860" y="5046345"/>
            <a:ext cx="3898900" cy="368300"/>
          </a:xfrm>
          <a:prstGeom prst="rect">
            <a:avLst/>
          </a:prstGeom>
          <a:noFill/>
          <a:ln w="9525">
            <a:noFill/>
          </a:ln>
        </p:spPr>
        <p:txBody>
          <a:bodyPr wrap="square">
            <a:spAutoFit/>
          </a:bodyPr>
          <a:lstStyle/>
          <a:p>
            <a:pPr indent="0" algn="ctr"/>
            <a:r>
              <a:rPr lang="zh-CN" b="0">
                <a:latin typeface="微软雅黑" panose="020B0503020204020204" pitchFamily="34" charset="-122"/>
                <a:ea typeface="微软雅黑" panose="020B0503020204020204" pitchFamily="34" charset="-122"/>
                <a:cs typeface="微软雅黑" panose="020B0503020204020204" pitchFamily="34" charset="-122"/>
              </a:rPr>
              <a:t>图: 把元件放置到原理图上</a:t>
            </a:r>
          </a:p>
        </p:txBody>
      </p:sp>
      <p:sp>
        <p:nvSpPr>
          <p:cNvPr id="2" name="文本框 1"/>
          <p:cNvSpPr txBox="1"/>
          <p:nvPr/>
        </p:nvSpPr>
        <p:spPr>
          <a:xfrm>
            <a:off x="386715" y="5870575"/>
            <a:ext cx="5473065" cy="829945"/>
          </a:xfrm>
          <a:prstGeom prst="rect">
            <a:avLst/>
          </a:prstGeom>
          <a:noFill/>
          <a:ln w="9525">
            <a:noFill/>
          </a:ln>
        </p:spPr>
        <p:txBody>
          <a:bodyPr wrap="square">
            <a:spAutoFit/>
          </a:bodyPr>
          <a:lstStyle/>
          <a:p>
            <a:pPr indent="0">
              <a:lnSpc>
                <a:spcPct val="100000"/>
              </a:lnSpc>
            </a:pPr>
            <a:r>
              <a:rPr lang="zh-CN" sz="1600" b="0">
                <a:latin typeface="微软雅黑" panose="020B0503020204020204" pitchFamily="34" charset="-122"/>
                <a:ea typeface="微软雅黑" panose="020B0503020204020204" pitchFamily="34" charset="-122"/>
                <a:cs typeface="微软雅黑" panose="020B0503020204020204" pitchFamily="34" charset="-122"/>
              </a:rPr>
              <a:t>原理图的库就这么愉快的搞定了，是不是很简单？</a:t>
            </a:r>
          </a:p>
          <a:p>
            <a:pPr indent="0">
              <a:lnSpc>
                <a:spcPct val="100000"/>
              </a:lnSpc>
            </a:pPr>
            <a:r>
              <a:rPr lang="zh-CN" sz="1600" b="0">
                <a:latin typeface="微软雅黑" panose="020B0503020204020204" pitchFamily="34" charset="-122"/>
                <a:ea typeface="微软雅黑" panose="020B0503020204020204" pitchFamily="34" charset="-122"/>
                <a:cs typeface="微软雅黑" panose="020B0503020204020204" pitchFamily="34" charset="-122"/>
              </a:rPr>
              <a:t>接下来我们把这个器件放到原理图中。</a:t>
            </a:r>
          </a:p>
          <a:p>
            <a:pPr indent="0">
              <a:lnSpc>
                <a:spcPct val="100000"/>
              </a:lnSpc>
            </a:pPr>
            <a:r>
              <a:rPr lang="zh-CN" sz="1600" b="0">
                <a:latin typeface="微软雅黑" panose="020B0503020204020204" pitchFamily="34" charset="-122"/>
                <a:ea typeface="微软雅黑" panose="020B0503020204020204" pitchFamily="34" charset="-122"/>
                <a:cs typeface="微软雅黑" panose="020B0503020204020204" pitchFamily="34" charset="-122"/>
              </a:rPr>
              <a:t>单击“Place”按钮，我们就能把这个器件放到原理图上了。</a:t>
            </a:r>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344" name="图片 344"/>
          <p:cNvPicPr>
            <a:picLocks noChangeAspect="1"/>
          </p:cNvPicPr>
          <p:nvPr/>
        </p:nvPicPr>
        <p:blipFill>
          <a:blip r:embed="rId4">
            <a:clrChange>
              <a:clrFrom>
                <a:srgbClr val="FFFCF8"/>
              </a:clrFrom>
              <a:clrTo>
                <a:srgbClr val="FFFCF8">
                  <a:alpha val="0"/>
                </a:srgbClr>
              </a:clrTo>
            </a:clrChange>
          </a:blip>
          <a:stretch>
            <a:fillRect/>
          </a:stretch>
        </p:blipFill>
        <p:spPr>
          <a:xfrm>
            <a:off x="650240" y="1075690"/>
            <a:ext cx="4461510" cy="3736975"/>
          </a:xfrm>
          <a:prstGeom prst="rect">
            <a:avLst/>
          </a:prstGeom>
          <a:ln>
            <a:solidFill>
              <a:schemeClr val="bg1">
                <a:lumMod val="65000"/>
              </a:schemeClr>
            </a:solidFill>
          </a:ln>
        </p:spPr>
      </p:pic>
      <p:pic>
        <p:nvPicPr>
          <p:cNvPr id="345" name="图片 345"/>
          <p:cNvPicPr>
            <a:picLocks noChangeAspect="1"/>
          </p:cNvPicPr>
          <p:nvPr/>
        </p:nvPicPr>
        <p:blipFill>
          <a:blip r:embed="rId5">
            <a:clrChange>
              <a:clrFrom>
                <a:srgbClr val="F9F7F2"/>
              </a:clrFrom>
              <a:clrTo>
                <a:srgbClr val="F9F7F2">
                  <a:alpha val="0"/>
                </a:srgbClr>
              </a:clrTo>
            </a:clrChange>
          </a:blip>
          <a:stretch>
            <a:fillRect/>
          </a:stretch>
        </p:blipFill>
        <p:spPr>
          <a:xfrm>
            <a:off x="5720715" y="1075690"/>
            <a:ext cx="5516245" cy="3736340"/>
          </a:xfrm>
          <a:prstGeom prst="rect">
            <a:avLst/>
          </a:prstGeom>
        </p:spPr>
      </p:pic>
      <p:sp>
        <p:nvSpPr>
          <p:cNvPr id="3" name="文本框 2"/>
          <p:cNvSpPr txBox="1"/>
          <p:nvPr/>
        </p:nvSpPr>
        <p:spPr>
          <a:xfrm>
            <a:off x="6670040" y="4954270"/>
            <a:ext cx="3898900" cy="368300"/>
          </a:xfrm>
          <a:prstGeom prst="rect">
            <a:avLst/>
          </a:prstGeom>
          <a:noFill/>
          <a:ln w="9525">
            <a:noFill/>
          </a:ln>
        </p:spPr>
        <p:txBody>
          <a:bodyPr wrap="square">
            <a:spAutoFit/>
          </a:bodyPr>
          <a:lstStyle/>
          <a:p>
            <a:pPr indent="0" algn="ctr"/>
            <a:r>
              <a:rPr lang="zh-CN" b="0">
                <a:latin typeface="微软雅黑" panose="020B0503020204020204" pitchFamily="34" charset="-122"/>
                <a:ea typeface="微软雅黑" panose="020B0503020204020204" pitchFamily="34" charset="-122"/>
                <a:cs typeface="微软雅黑" panose="020B0503020204020204" pitchFamily="34" charset="-122"/>
              </a:rPr>
              <a:t>图: 放置了元件的原理图</a:t>
            </a:r>
          </a:p>
        </p:txBody>
      </p:sp>
    </p:spTree>
    <p:custDataLst>
      <p:tags r:id="rId1"/>
    </p:custDataLst>
  </p:cSld>
  <p:clrMapOvr>
    <a:masterClrMapping/>
  </p:clrMapOvr>
  <p:transition spd="slow" advClick="0">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custDataLst>
              <p:tags r:id="rId2"/>
            </p:custDataLst>
          </p:nvPr>
        </p:nvCxnSpPr>
        <p:spPr>
          <a:xfrm>
            <a:off x="2935605" y="1844358"/>
            <a:ext cx="6320790"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custDataLst>
              <p:tags r:id="rId3"/>
            </p:custDataLst>
          </p:nvPr>
        </p:nvCxnSpPr>
        <p:spPr>
          <a:xfrm>
            <a:off x="2935605" y="3997643"/>
            <a:ext cx="6320790"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6" name="标题 5"/>
          <p:cNvSpPr>
            <a:spLocks noGrp="1"/>
          </p:cNvSpPr>
          <p:nvPr>
            <p:ph type="ctrTitle" idx="14"/>
            <p:custDataLst>
              <p:tags r:id="rId4"/>
            </p:custDataLst>
          </p:nvPr>
        </p:nvSpPr>
        <p:spPr>
          <a:xfrm>
            <a:off x="4234815" y="2182495"/>
            <a:ext cx="4170045" cy="835660"/>
          </a:xfrm>
        </p:spPr>
        <p:txBody>
          <a:bodyPr/>
          <a:lstStyle/>
          <a:p>
            <a:pPr marL="0" indent="0" algn="l">
              <a:lnSpc>
                <a:spcPct val="100000"/>
              </a:lnSpc>
              <a:spcBef>
                <a:spcPts val="0"/>
              </a:spcBef>
              <a:spcAft>
                <a:spcPts val="0"/>
              </a:spcAft>
              <a:buSzPct val="100000"/>
              <a:buNone/>
            </a:pPr>
            <a:r>
              <a:rPr lang="zh-CN" altLang="en-US" sz="4000" dirty="0"/>
              <a:t>上节总结</a:t>
            </a:r>
          </a:p>
        </p:txBody>
      </p:sp>
      <p:sp>
        <p:nvSpPr>
          <p:cNvPr id="8" name="副标题 7"/>
          <p:cNvSpPr>
            <a:spLocks noGrp="1"/>
          </p:cNvSpPr>
          <p:nvPr>
            <p:ph type="subTitle" idx="13"/>
            <p:custDataLst>
              <p:tags r:id="rId5"/>
            </p:custDataLst>
          </p:nvPr>
        </p:nvSpPr>
        <p:spPr>
          <a:xfrm>
            <a:off x="4005072" y="3141343"/>
            <a:ext cx="3125470" cy="429895"/>
          </a:xfrm>
        </p:spPr>
        <p:txBody>
          <a:bodyPr>
            <a:normAutofit/>
          </a:bodyPr>
          <a:lstStyle/>
          <a:p>
            <a:pPr marL="0" indent="0" algn="l">
              <a:lnSpc>
                <a:spcPct val="100000"/>
              </a:lnSpc>
              <a:spcBef>
                <a:spcPts val="0"/>
              </a:spcBef>
              <a:spcAft>
                <a:spcPts val="0"/>
              </a:spcAft>
              <a:buSzPct val="100000"/>
              <a:buNone/>
            </a:pPr>
            <a:r>
              <a:rPr lang="zh-CN" altLang="en-US" b="1" spc="300" dirty="0">
                <a:solidFill>
                  <a:schemeClr val="bg1">
                    <a:lumMod val="50000"/>
                  </a:schemeClr>
                </a:solidFill>
                <a:latin typeface="微软雅黑" panose="020B0503020204020204" pitchFamily="34" charset="-122"/>
                <a:sym typeface="+mn-ea"/>
              </a:rPr>
              <a:t>傅立叶变换的</a:t>
            </a:r>
            <a:r>
              <a:rPr lang="en-US" altLang="zh-CN" b="1" spc="300" dirty="0">
                <a:solidFill>
                  <a:schemeClr val="bg1">
                    <a:lumMod val="50000"/>
                  </a:schemeClr>
                </a:solidFill>
                <a:latin typeface="微软雅黑" panose="020B0503020204020204" pitchFamily="34" charset="-122"/>
                <a:sym typeface="+mn-ea"/>
              </a:rPr>
              <a:t>C</a:t>
            </a:r>
            <a:r>
              <a:rPr lang="zh-CN" altLang="en-US" b="1" spc="300" dirty="0">
                <a:solidFill>
                  <a:schemeClr val="bg1">
                    <a:lumMod val="50000"/>
                  </a:schemeClr>
                </a:solidFill>
                <a:latin typeface="微软雅黑" panose="020B0503020204020204" pitchFamily="34" charset="-122"/>
                <a:sym typeface="+mn-ea"/>
              </a:rPr>
              <a:t>语言实现</a:t>
            </a:r>
            <a:endParaRPr lang="en-US" altLang="zh-CN" dirty="0">
              <a:sym typeface="+mn-ea"/>
            </a:endParaRPr>
          </a:p>
        </p:txBody>
      </p:sp>
    </p:spTree>
    <p:custDataLst>
      <p:tags r:id="rId1"/>
    </p:custDataLst>
  </p:cSld>
  <p:clrMapOvr>
    <a:masterClrMapping/>
  </p:clrMapOvr>
  <p:transition advClick="0"/>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文本框 99"/>
          <p:cNvSpPr txBox="1"/>
          <p:nvPr/>
        </p:nvSpPr>
        <p:spPr>
          <a:xfrm>
            <a:off x="4526280" y="5986145"/>
            <a:ext cx="4724400" cy="368300"/>
          </a:xfrm>
          <a:prstGeom prst="rect">
            <a:avLst/>
          </a:prstGeom>
          <a:noFill/>
          <a:ln w="9525">
            <a:noFill/>
          </a:ln>
        </p:spPr>
        <p:txBody>
          <a:bodyPr wrap="square">
            <a:spAutoFit/>
          </a:bodyPr>
          <a:lstStyle/>
          <a:p>
            <a:pPr indent="0" algn="ctr"/>
            <a:r>
              <a:rPr lang="zh-CN" b="0">
                <a:latin typeface="微软雅黑" panose="020B0503020204020204" pitchFamily="34" charset="-122"/>
                <a:ea typeface="微软雅黑" panose="020B0503020204020204" pitchFamily="34" charset="-122"/>
                <a:cs typeface="微软雅黑" panose="020B0503020204020204" pitchFamily="34" charset="-122"/>
              </a:rPr>
              <a:t>图:  修改原理图的版面大小</a:t>
            </a:r>
          </a:p>
        </p:txBody>
      </p:sp>
      <p:pic>
        <p:nvPicPr>
          <p:cNvPr id="346" name="图片 346"/>
          <p:cNvPicPr>
            <a:picLocks noChangeAspect="1" noChangeArrowheads="1"/>
          </p:cNvPicPr>
          <p:nvPr/>
        </p:nvPicPr>
        <p:blipFill>
          <a:blip r:embed="rId4" cstate="print">
            <a:clrChange>
              <a:clrFrom>
                <a:srgbClr val="FFFCF8"/>
              </a:clrFrom>
              <a:clrTo>
                <a:srgbClr val="FFFCF8">
                  <a:alpha val="0"/>
                </a:srgbClr>
              </a:clrTo>
            </a:clrChange>
            <a:extLst>
              <a:ext uri="{28A0092B-C50C-407E-A947-70E740481C1C}">
                <a14:useLocalDpi xmlns:a14="http://schemas.microsoft.com/office/drawing/2010/main" val="0"/>
              </a:ext>
            </a:extLst>
          </a:blip>
          <a:srcRect/>
          <a:stretch>
            <a:fillRect/>
          </a:stretch>
        </p:blipFill>
        <p:spPr>
          <a:xfrm>
            <a:off x="3778250" y="913130"/>
            <a:ext cx="5612130" cy="4871085"/>
          </a:xfrm>
          <a:prstGeom prst="rect">
            <a:avLst/>
          </a:prstGeom>
          <a:noFill/>
          <a:ln>
            <a:solidFill>
              <a:schemeClr val="bg1">
                <a:lumMod val="50000"/>
              </a:schemeClr>
            </a:solidFill>
          </a:ln>
        </p:spPr>
      </p:pic>
    </p:spTree>
    <p:custDataLst>
      <p:tags r:id="rId1"/>
    </p:custDataLst>
  </p:cSld>
  <p:clrMapOvr>
    <a:masterClrMapping/>
  </p:clrMapOvr>
  <p:transition spd="slow" advClick="0">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文本框 99"/>
          <p:cNvSpPr txBox="1"/>
          <p:nvPr/>
        </p:nvSpPr>
        <p:spPr>
          <a:xfrm>
            <a:off x="3514725" y="5279390"/>
            <a:ext cx="4724400" cy="368300"/>
          </a:xfrm>
          <a:prstGeom prst="rect">
            <a:avLst/>
          </a:prstGeom>
          <a:noFill/>
          <a:ln w="9525">
            <a:noFill/>
          </a:ln>
        </p:spPr>
        <p:txBody>
          <a:bodyPr wrap="square">
            <a:spAutoFit/>
          </a:bodyPr>
          <a:lstStyle/>
          <a:p>
            <a:pPr indent="0" algn="ctr"/>
            <a:r>
              <a:rPr lang="zh-CN" b="0">
                <a:latin typeface="微软雅黑" panose="020B0503020204020204" pitchFamily="34" charset="-122"/>
                <a:ea typeface="微软雅黑" panose="020B0503020204020204" pitchFamily="34" charset="-122"/>
                <a:cs typeface="微软雅黑" panose="020B0503020204020204" pitchFamily="34" charset="-122"/>
              </a:rPr>
              <a:t>图:  HDC2080原理图库</a:t>
            </a:r>
          </a:p>
        </p:txBody>
      </p:sp>
      <p:pic>
        <p:nvPicPr>
          <p:cNvPr id="30" name="图片 30"/>
          <p:cNvPicPr>
            <a:picLocks noChangeAspect="1"/>
          </p:cNvPicPr>
          <p:nvPr/>
        </p:nvPicPr>
        <p:blipFill>
          <a:blip r:embed="rId4">
            <a:clrChange>
              <a:clrFrom>
                <a:srgbClr val="FFFCF8"/>
              </a:clrFrom>
              <a:clrTo>
                <a:srgbClr val="FFFCF8">
                  <a:alpha val="0"/>
                </a:srgbClr>
              </a:clrTo>
            </a:clrChange>
          </a:blip>
          <a:stretch>
            <a:fillRect/>
          </a:stretch>
        </p:blipFill>
        <p:spPr>
          <a:xfrm>
            <a:off x="3629660" y="1807845"/>
            <a:ext cx="4494530" cy="3074035"/>
          </a:xfrm>
          <a:prstGeom prst="rect">
            <a:avLst/>
          </a:prstGeom>
        </p:spPr>
      </p:pic>
    </p:spTree>
    <p:custDataLst>
      <p:tags r:id="rId1"/>
    </p:custDataLst>
  </p:cSld>
  <p:clrMapOvr>
    <a:masterClrMapping/>
  </p:clrMapOvr>
  <p:transition spd="slow" advClick="0">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custDataLst>
              <p:tags r:id="rId2"/>
            </p:custDataLst>
          </p:nvPr>
        </p:nvSpPr>
        <p:spPr>
          <a:xfrm>
            <a:off x="575945" y="375285"/>
            <a:ext cx="9037955" cy="680720"/>
          </a:xfrm>
          <a:prstGeom prst="rect">
            <a:avLst/>
          </a:prstGeom>
          <a:noFill/>
        </p:spPr>
        <p:txBody>
          <a:bodyPr wrap="square" rtlCol="0" anchor="ctr">
            <a:noAutofit/>
          </a:bodyPr>
          <a:lstStyle/>
          <a:p>
            <a:pPr indent="0">
              <a:lnSpc>
                <a:spcPct val="100000"/>
              </a:lnSpc>
              <a:spcBef>
                <a:spcPts val="0"/>
              </a:spcBef>
              <a:spcAft>
                <a:spcPts val="0"/>
              </a:spcAft>
              <a:buSzPct val="100000"/>
              <a:buNone/>
            </a:pPr>
            <a:r>
              <a:rPr sz="2400" b="1" spc="300" dirty="0">
                <a:solidFill>
                  <a:schemeClr val="bg1">
                    <a:lumMod val="50000"/>
                  </a:schemeClr>
                </a:solidFill>
                <a:latin typeface="微软雅黑" panose="020B0503020204020204" pitchFamily="34" charset="-122"/>
                <a:ea typeface="微软雅黑" panose="020B0503020204020204" pitchFamily="34" charset="-122"/>
              </a:rPr>
              <a:t>画个USB connector和LDO(RT9080)的原理图元件</a:t>
            </a:r>
          </a:p>
        </p:txBody>
      </p:sp>
      <p:pic>
        <p:nvPicPr>
          <p:cNvPr id="336" name="图片 336"/>
          <p:cNvPicPr>
            <a:picLocks noChangeAspect="1"/>
          </p:cNvPicPr>
          <p:nvPr/>
        </p:nvPicPr>
        <p:blipFill>
          <a:blip r:embed="rId5">
            <a:clrChange>
              <a:clrFrom>
                <a:srgbClr val="FFFCF8"/>
              </a:clrFrom>
              <a:clrTo>
                <a:srgbClr val="FFFCF8">
                  <a:alpha val="0"/>
                </a:srgbClr>
              </a:clrTo>
            </a:clrChange>
          </a:blip>
          <a:stretch>
            <a:fillRect/>
          </a:stretch>
        </p:blipFill>
        <p:spPr>
          <a:xfrm>
            <a:off x="1499235" y="1548765"/>
            <a:ext cx="2882900" cy="4138930"/>
          </a:xfrm>
          <a:prstGeom prst="rect">
            <a:avLst/>
          </a:prstGeom>
        </p:spPr>
      </p:pic>
      <p:pic>
        <p:nvPicPr>
          <p:cNvPr id="347" name="图片 347"/>
          <p:cNvPicPr>
            <a:picLocks noChangeAspect="1"/>
          </p:cNvPicPr>
          <p:nvPr/>
        </p:nvPicPr>
        <p:blipFill>
          <a:blip r:embed="rId6">
            <a:clrChange>
              <a:clrFrom>
                <a:srgbClr val="FFFCF8"/>
              </a:clrFrom>
              <a:clrTo>
                <a:srgbClr val="FFFCF8">
                  <a:alpha val="0"/>
                </a:srgbClr>
              </a:clrTo>
            </a:clrChange>
          </a:blip>
          <a:stretch>
            <a:fillRect/>
          </a:stretch>
        </p:blipFill>
        <p:spPr>
          <a:xfrm>
            <a:off x="5807710" y="2007870"/>
            <a:ext cx="4635500" cy="3042920"/>
          </a:xfrm>
          <a:prstGeom prst="rect">
            <a:avLst/>
          </a:prstGeom>
        </p:spPr>
      </p:pic>
      <p:sp>
        <p:nvSpPr>
          <p:cNvPr id="2" name="文本框 1"/>
          <p:cNvSpPr txBox="1"/>
          <p:nvPr/>
        </p:nvSpPr>
        <p:spPr>
          <a:xfrm>
            <a:off x="575945" y="5986145"/>
            <a:ext cx="4724400" cy="368300"/>
          </a:xfrm>
          <a:prstGeom prst="rect">
            <a:avLst/>
          </a:prstGeom>
          <a:noFill/>
          <a:ln w="9525">
            <a:noFill/>
          </a:ln>
        </p:spPr>
        <p:txBody>
          <a:bodyPr wrap="square">
            <a:spAutoFit/>
          </a:bodyPr>
          <a:lstStyle/>
          <a:p>
            <a:pPr indent="0" algn="ctr"/>
            <a:r>
              <a:rPr lang="zh-CN" b="0">
                <a:latin typeface="微软雅黑" panose="020B0503020204020204" pitchFamily="34" charset="-122"/>
                <a:ea typeface="微软雅黑" panose="020B0503020204020204" pitchFamily="34" charset="-122"/>
                <a:cs typeface="微软雅黑" panose="020B0503020204020204" pitchFamily="34" charset="-122"/>
              </a:rPr>
              <a:t>图:   USB connector原理图库 </a:t>
            </a:r>
          </a:p>
        </p:txBody>
      </p:sp>
      <p:sp>
        <p:nvSpPr>
          <p:cNvPr id="3" name="文本框 2"/>
          <p:cNvSpPr txBox="1"/>
          <p:nvPr/>
        </p:nvSpPr>
        <p:spPr>
          <a:xfrm>
            <a:off x="5913755" y="5986145"/>
            <a:ext cx="4724400" cy="368300"/>
          </a:xfrm>
          <a:prstGeom prst="rect">
            <a:avLst/>
          </a:prstGeom>
          <a:noFill/>
          <a:ln w="9525">
            <a:noFill/>
          </a:ln>
        </p:spPr>
        <p:txBody>
          <a:bodyPr wrap="square">
            <a:spAutoFit/>
          </a:bodyPr>
          <a:lstStyle/>
          <a:p>
            <a:pPr indent="0" algn="ctr"/>
            <a:r>
              <a:rPr lang="zh-CN" b="0">
                <a:latin typeface="微软雅黑" panose="020B0503020204020204" pitchFamily="34" charset="-122"/>
                <a:ea typeface="微软雅黑" panose="020B0503020204020204" pitchFamily="34" charset="-122"/>
                <a:cs typeface="微软雅黑" panose="020B0503020204020204" pitchFamily="34" charset="-122"/>
              </a:rPr>
              <a:t>图:   RT9080N原理图库</a:t>
            </a:r>
          </a:p>
        </p:txBody>
      </p:sp>
    </p:spTree>
    <p:custDataLst>
      <p:tags r:id="rId1"/>
    </p:custDataLst>
  </p:cSld>
  <p:clrMapOvr>
    <a:masterClrMapping/>
  </p:clrMapOvr>
  <p:transition spd="slow" advClick="0">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75945" y="5671185"/>
            <a:ext cx="4724400" cy="368300"/>
          </a:xfrm>
          <a:prstGeom prst="rect">
            <a:avLst/>
          </a:prstGeom>
          <a:noFill/>
          <a:ln w="9525">
            <a:noFill/>
          </a:ln>
        </p:spPr>
        <p:txBody>
          <a:bodyPr wrap="square">
            <a:spAutoFit/>
          </a:bodyPr>
          <a:lstStyle/>
          <a:p>
            <a:pPr indent="0" algn="ctr"/>
            <a:r>
              <a:rPr lang="zh-CN" b="0">
                <a:latin typeface="微软雅黑" panose="020B0503020204020204" pitchFamily="34" charset="-122"/>
                <a:ea typeface="微软雅黑" panose="020B0503020204020204" pitchFamily="34" charset="-122"/>
                <a:cs typeface="微软雅黑" panose="020B0503020204020204" pitchFamily="34" charset="-122"/>
              </a:rPr>
              <a:t>图:   选择打开文件菜单 </a:t>
            </a:r>
          </a:p>
        </p:txBody>
      </p:sp>
      <p:sp>
        <p:nvSpPr>
          <p:cNvPr id="3" name="文本框 2"/>
          <p:cNvSpPr txBox="1"/>
          <p:nvPr/>
        </p:nvSpPr>
        <p:spPr>
          <a:xfrm>
            <a:off x="5913755" y="5671185"/>
            <a:ext cx="4724400" cy="368300"/>
          </a:xfrm>
          <a:prstGeom prst="rect">
            <a:avLst/>
          </a:prstGeom>
          <a:noFill/>
          <a:ln w="9525">
            <a:noFill/>
          </a:ln>
        </p:spPr>
        <p:txBody>
          <a:bodyPr wrap="square">
            <a:spAutoFit/>
          </a:bodyPr>
          <a:lstStyle/>
          <a:p>
            <a:pPr indent="0" algn="ctr"/>
            <a:r>
              <a:rPr lang="zh-CN" b="0">
                <a:latin typeface="微软雅黑" panose="020B0503020204020204" pitchFamily="34" charset="-122"/>
                <a:ea typeface="微软雅黑" panose="020B0503020204020204" pitchFamily="34" charset="-122"/>
                <a:cs typeface="微软雅黑" panose="020B0503020204020204" pitchFamily="34" charset="-122"/>
              </a:rPr>
              <a:t>图:   打开的库文件</a:t>
            </a:r>
          </a:p>
        </p:txBody>
      </p:sp>
      <p:pic>
        <p:nvPicPr>
          <p:cNvPr id="355" name="图片 35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a:xfrm>
            <a:off x="993775" y="1559560"/>
            <a:ext cx="4306570" cy="3852545"/>
          </a:xfrm>
          <a:prstGeom prst="rect">
            <a:avLst/>
          </a:prstGeom>
          <a:noFill/>
          <a:ln>
            <a:solidFill>
              <a:schemeClr val="bg1">
                <a:lumMod val="50000"/>
              </a:schemeClr>
            </a:solidFill>
          </a:ln>
        </p:spPr>
      </p:pic>
      <p:pic>
        <p:nvPicPr>
          <p:cNvPr id="356" name="图片 356"/>
          <p:cNvPicPr>
            <a:picLocks noChangeAspect="1"/>
          </p:cNvPicPr>
          <p:nvPr/>
        </p:nvPicPr>
        <p:blipFill>
          <a:blip r:embed="rId5"/>
          <a:stretch>
            <a:fillRect/>
          </a:stretch>
        </p:blipFill>
        <p:spPr>
          <a:xfrm>
            <a:off x="6492875" y="1502410"/>
            <a:ext cx="3207385" cy="3967480"/>
          </a:xfrm>
          <a:prstGeom prst="rect">
            <a:avLst/>
          </a:prstGeom>
        </p:spPr>
      </p:pic>
    </p:spTree>
    <p:custDataLst>
      <p:tags r:id="rId1"/>
    </p:custDataLst>
  </p:cSld>
  <p:clrMapOvr>
    <a:masterClrMapping/>
  </p:clrMapOvr>
  <p:transition spd="slow" advClick="0">
    <p:push di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75945" y="5671185"/>
            <a:ext cx="4724400" cy="368300"/>
          </a:xfrm>
          <a:prstGeom prst="rect">
            <a:avLst/>
          </a:prstGeom>
          <a:noFill/>
          <a:ln w="9525">
            <a:noFill/>
          </a:ln>
        </p:spPr>
        <p:txBody>
          <a:bodyPr wrap="square">
            <a:spAutoFit/>
          </a:bodyPr>
          <a:lstStyle/>
          <a:p>
            <a:pPr indent="0" algn="ctr"/>
            <a:r>
              <a:rPr lang="zh-CN" b="0">
                <a:latin typeface="微软雅黑" panose="020B0503020204020204" pitchFamily="34" charset="-122"/>
                <a:ea typeface="微软雅黑" panose="020B0503020204020204" pitchFamily="34" charset="-122"/>
                <a:cs typeface="微软雅黑" panose="020B0503020204020204" pitchFamily="34" charset="-122"/>
              </a:rPr>
              <a:t>图:   把需要的库文件拖拽到工程中 </a:t>
            </a:r>
          </a:p>
        </p:txBody>
      </p:sp>
      <p:pic>
        <p:nvPicPr>
          <p:cNvPr id="357" name="图片 357"/>
          <p:cNvPicPr>
            <a:picLocks noChangeAspect="1"/>
          </p:cNvPicPr>
          <p:nvPr/>
        </p:nvPicPr>
        <p:blipFill>
          <a:blip r:embed="rId4"/>
          <a:stretch>
            <a:fillRect/>
          </a:stretch>
        </p:blipFill>
        <p:spPr>
          <a:xfrm>
            <a:off x="985520" y="853440"/>
            <a:ext cx="3743325" cy="4495165"/>
          </a:xfrm>
          <a:prstGeom prst="rect">
            <a:avLst/>
          </a:prstGeom>
          <a:ln>
            <a:solidFill>
              <a:schemeClr val="bg1">
                <a:lumMod val="65000"/>
              </a:schemeClr>
            </a:solidFill>
          </a:ln>
        </p:spPr>
      </p:pic>
      <p:sp>
        <p:nvSpPr>
          <p:cNvPr id="100" name="文本框 99"/>
          <p:cNvSpPr txBox="1"/>
          <p:nvPr/>
        </p:nvSpPr>
        <p:spPr>
          <a:xfrm>
            <a:off x="5300980" y="2157730"/>
            <a:ext cx="5852160" cy="1753235"/>
          </a:xfrm>
          <a:prstGeom prst="rect">
            <a:avLst/>
          </a:prstGeom>
          <a:noFill/>
          <a:ln w="9525">
            <a:noFill/>
          </a:ln>
        </p:spPr>
        <p:txBody>
          <a:bodyPr wrap="square">
            <a:spAutoFit/>
          </a:bodyPr>
          <a:lstStyle/>
          <a:p>
            <a:pPr indent="0">
              <a:lnSpc>
                <a:spcPct val="150000"/>
              </a:lnSpc>
            </a:pPr>
            <a:r>
              <a:rPr lang="zh-CN" b="0">
                <a:latin typeface="微软雅黑" panose="020B0503020204020204" pitchFamily="34" charset="-122"/>
                <a:ea typeface="微软雅黑" panose="020B0503020204020204" pitchFamily="34" charset="-122"/>
                <a:cs typeface="微软雅黑" panose="020B0503020204020204" pitchFamily="34" charset="-122"/>
              </a:rPr>
              <a:t>我们只要用鼠标按住</a:t>
            </a:r>
            <a:r>
              <a:rPr lang="en-US" b="0">
                <a:latin typeface="微软雅黑" panose="020B0503020204020204" pitchFamily="34" charset="-122"/>
                <a:ea typeface="微软雅黑" panose="020B0503020204020204" pitchFamily="34" charset="-122"/>
                <a:cs typeface="微软雅黑" panose="020B0503020204020204" pitchFamily="34" charset="-122"/>
              </a:rPr>
              <a:t>“SCHLIB_AT32.SCHLIB</a:t>
            </a:r>
            <a:r>
              <a:rPr lang="zh-CN" b="0">
                <a:latin typeface="微软雅黑" panose="020B0503020204020204" pitchFamily="34" charset="-122"/>
                <a:ea typeface="微软雅黑" panose="020B0503020204020204" pitchFamily="34" charset="-122"/>
                <a:cs typeface="微软雅黑" panose="020B0503020204020204" pitchFamily="34" charset="-122"/>
              </a:rPr>
              <a:t>”这项，然后拖拽到上面的工程中。</a:t>
            </a:r>
          </a:p>
          <a:p>
            <a:pPr indent="0">
              <a:lnSpc>
                <a:spcPct val="150000"/>
              </a:lnSpc>
            </a:pPr>
            <a:r>
              <a:rPr lang="zh-CN" b="0">
                <a:latin typeface="微软雅黑" panose="020B0503020204020204" pitchFamily="34" charset="-122"/>
                <a:ea typeface="微软雅黑" panose="020B0503020204020204" pitchFamily="34" charset="-122"/>
                <a:cs typeface="微软雅黑" panose="020B0503020204020204" pitchFamily="34" charset="-122"/>
              </a:rPr>
              <a:t>这个文件会被自动放置在“</a:t>
            </a:r>
            <a:r>
              <a:rPr lang="en-US" b="0">
                <a:latin typeface="微软雅黑" panose="020B0503020204020204" pitchFamily="34" charset="-122"/>
                <a:ea typeface="微软雅黑" panose="020B0503020204020204" pitchFamily="34" charset="-122"/>
                <a:cs typeface="微软雅黑" panose="020B0503020204020204" pitchFamily="34" charset="-122"/>
              </a:rPr>
              <a:t>Libraries\Schematic Library Documents\</a:t>
            </a:r>
            <a:r>
              <a:rPr lang="zh-CN" b="0">
                <a:latin typeface="微软雅黑" panose="020B0503020204020204" pitchFamily="34" charset="-122"/>
                <a:ea typeface="微软雅黑" panose="020B0503020204020204" pitchFamily="34" charset="-122"/>
                <a:cs typeface="微软雅黑" panose="020B0503020204020204" pitchFamily="34" charset="-122"/>
              </a:rPr>
              <a:t>”目录中。</a:t>
            </a: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p:txBody>
      </p:sp>
    </p:spTree>
    <p:custDataLst>
      <p:tags r:id="rId1"/>
    </p:custDataLst>
  </p:cSld>
  <p:clrMapOvr>
    <a:masterClrMapping/>
  </p:clrMapOvr>
  <p:transition spd="slow" advClick="0">
    <p:push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95935" y="6149340"/>
            <a:ext cx="4724400" cy="368300"/>
          </a:xfrm>
          <a:prstGeom prst="rect">
            <a:avLst/>
          </a:prstGeom>
          <a:noFill/>
          <a:ln w="9525">
            <a:noFill/>
          </a:ln>
        </p:spPr>
        <p:txBody>
          <a:bodyPr wrap="square">
            <a:spAutoFit/>
          </a:bodyPr>
          <a:lstStyle/>
          <a:p>
            <a:pPr indent="0" algn="ctr"/>
            <a:r>
              <a:rPr lang="zh-CN" b="0">
                <a:latin typeface="微软雅黑" panose="020B0503020204020204" pitchFamily="34" charset="-122"/>
                <a:ea typeface="微软雅黑" panose="020B0503020204020204" pitchFamily="34" charset="-122"/>
                <a:cs typeface="微软雅黑" panose="020B0503020204020204" pitchFamily="34" charset="-122"/>
              </a:rPr>
              <a:t>图:   移除工程中的文件</a:t>
            </a:r>
          </a:p>
        </p:txBody>
      </p:sp>
      <p:sp>
        <p:nvSpPr>
          <p:cNvPr id="100" name="文本框 99"/>
          <p:cNvSpPr txBox="1"/>
          <p:nvPr/>
        </p:nvSpPr>
        <p:spPr>
          <a:xfrm>
            <a:off x="5300345" y="1628775"/>
            <a:ext cx="5852160" cy="2861310"/>
          </a:xfrm>
          <a:prstGeom prst="rect">
            <a:avLst/>
          </a:prstGeom>
          <a:noFill/>
          <a:ln w="9525">
            <a:noFill/>
          </a:ln>
        </p:spPr>
        <p:txBody>
          <a:bodyPr wrap="square">
            <a:spAutoFit/>
          </a:bodyPr>
          <a:lstStyle/>
          <a:p>
            <a:pPr indent="0">
              <a:lnSpc>
                <a:spcPct val="200000"/>
              </a:lnSpc>
            </a:pPr>
            <a:r>
              <a:rPr b="0">
                <a:latin typeface="微软雅黑" panose="020B0503020204020204" pitchFamily="34" charset="-122"/>
                <a:ea typeface="微软雅黑" panose="020B0503020204020204" pitchFamily="34" charset="-122"/>
                <a:cs typeface="微软雅黑" panose="020B0503020204020204" pitchFamily="34" charset="-122"/>
              </a:rPr>
              <a:t>为了避免不必要的麻烦，我们可以把前面建立的“mySchLib.SchLib”文件从工程中删除，这不是真的删除文件，只是从工程中拿掉而已。鼠标先选中我们要移除的文件，然后右键单击该文件，就会弹出一个弹出菜单，我们选择“Remove from Project…”项就好。</a:t>
            </a:r>
          </a:p>
        </p:txBody>
      </p:sp>
      <p:pic>
        <p:nvPicPr>
          <p:cNvPr id="358" name="图片 35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a:xfrm>
            <a:off x="848360" y="812800"/>
            <a:ext cx="3729990" cy="4970780"/>
          </a:xfrm>
          <a:prstGeom prst="rect">
            <a:avLst/>
          </a:prstGeom>
          <a:noFill/>
          <a:ln>
            <a:solidFill>
              <a:schemeClr val="bg1">
                <a:lumMod val="65000"/>
              </a:schemeClr>
            </a:solidFill>
          </a:ln>
        </p:spPr>
      </p:pic>
    </p:spTree>
    <p:custDataLst>
      <p:tags r:id="rId1"/>
    </p:custDataLst>
  </p:cSld>
  <p:clrMapOvr>
    <a:masterClrMapping/>
  </p:clrMapOvr>
  <p:transition spd="slow" advClick="0">
    <p:push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75945" y="5472430"/>
            <a:ext cx="4724400" cy="368300"/>
          </a:xfrm>
          <a:prstGeom prst="rect">
            <a:avLst/>
          </a:prstGeom>
          <a:noFill/>
          <a:ln w="9525">
            <a:noFill/>
          </a:ln>
        </p:spPr>
        <p:txBody>
          <a:bodyPr wrap="square">
            <a:spAutoFit/>
          </a:bodyPr>
          <a:lstStyle/>
          <a:p>
            <a:pPr indent="0" algn="ctr"/>
            <a:r>
              <a:rPr lang="zh-CN" b="0">
                <a:latin typeface="微软雅黑" panose="020B0503020204020204" pitchFamily="34" charset="-122"/>
                <a:ea typeface="微软雅黑" panose="020B0503020204020204" pitchFamily="34" charset="-122"/>
                <a:cs typeface="微软雅黑" panose="020B0503020204020204" pitchFamily="34" charset="-122"/>
              </a:rPr>
              <a:t>图:   在Components页中选择库文件和器件</a:t>
            </a:r>
          </a:p>
        </p:txBody>
      </p:sp>
      <p:sp>
        <p:nvSpPr>
          <p:cNvPr id="100" name="文本框 99"/>
          <p:cNvSpPr txBox="1"/>
          <p:nvPr/>
        </p:nvSpPr>
        <p:spPr>
          <a:xfrm>
            <a:off x="5300345" y="1628775"/>
            <a:ext cx="5852160" cy="3415030"/>
          </a:xfrm>
          <a:prstGeom prst="rect">
            <a:avLst/>
          </a:prstGeom>
          <a:noFill/>
          <a:ln w="9525">
            <a:noFill/>
          </a:ln>
        </p:spPr>
        <p:txBody>
          <a:bodyPr wrap="square">
            <a:spAutoFit/>
          </a:bodyPr>
          <a:lstStyle/>
          <a:p>
            <a:pPr indent="0">
              <a:lnSpc>
                <a:spcPct val="200000"/>
              </a:lnSpc>
            </a:pPr>
            <a:r>
              <a:rPr b="0">
                <a:latin typeface="微软雅黑" panose="020B0503020204020204" pitchFamily="34" charset="-122"/>
                <a:ea typeface="微软雅黑" panose="020B0503020204020204" pitchFamily="34" charset="-122"/>
                <a:cs typeface="微软雅黑" panose="020B0503020204020204" pitchFamily="34" charset="-122"/>
              </a:rPr>
              <a:t>移除后，“mySchLib.SchLib”文件就变成了自由文件，我们可以选中，然后右键单击，再选中“Close”项，就把它关闭了。在工程列表里也看不到了。假设我们的原理图库已近比较完善了，在我们正常的绘制原理图时，不需要从库文件里找到器件再添加到原理图中，可以在原理图里直接放置工程中库文件里的器件。</a:t>
            </a:r>
          </a:p>
        </p:txBody>
      </p:sp>
      <p:pic>
        <p:nvPicPr>
          <p:cNvPr id="359" name="图片 359"/>
          <p:cNvPicPr>
            <a:picLocks noChangeAspect="1"/>
          </p:cNvPicPr>
          <p:nvPr/>
        </p:nvPicPr>
        <p:blipFill>
          <a:blip r:embed="rId4"/>
          <a:stretch>
            <a:fillRect/>
          </a:stretch>
        </p:blipFill>
        <p:spPr>
          <a:xfrm>
            <a:off x="495935" y="1791970"/>
            <a:ext cx="4543425" cy="3222625"/>
          </a:xfrm>
          <a:prstGeom prst="rect">
            <a:avLst/>
          </a:prstGeom>
          <a:ln>
            <a:solidFill>
              <a:schemeClr val="accent2">
                <a:lumMod val="75000"/>
              </a:schemeClr>
            </a:solidFill>
          </a:ln>
        </p:spPr>
      </p:pic>
    </p:spTree>
    <p:custDataLst>
      <p:tags r:id="rId1"/>
    </p:custDataLst>
  </p:cSld>
  <p:clrMapOvr>
    <a:masterClrMapping/>
  </p:clrMapOvr>
  <p:transition spd="slow" advClick="0">
    <p:push di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文本框 99"/>
          <p:cNvSpPr txBox="1"/>
          <p:nvPr/>
        </p:nvSpPr>
        <p:spPr>
          <a:xfrm>
            <a:off x="622300" y="1762125"/>
            <a:ext cx="10568940" cy="3969385"/>
          </a:xfrm>
          <a:prstGeom prst="rect">
            <a:avLst/>
          </a:prstGeom>
          <a:noFill/>
          <a:ln w="9525">
            <a:noFill/>
          </a:ln>
        </p:spPr>
        <p:txBody>
          <a:bodyPr wrap="square">
            <a:spAutoFit/>
          </a:bodyPr>
          <a:lstStyle/>
          <a:p>
            <a:pPr indent="0">
              <a:lnSpc>
                <a:spcPct val="200000"/>
              </a:lnSpc>
            </a:pPr>
            <a:r>
              <a:rPr b="0">
                <a:latin typeface="微软雅黑" panose="020B0503020204020204" pitchFamily="34" charset="-122"/>
                <a:ea typeface="微软雅黑" panose="020B0503020204020204" pitchFamily="34" charset="-122"/>
                <a:cs typeface="微软雅黑" panose="020B0503020204020204" pitchFamily="34" charset="-122"/>
              </a:rPr>
              <a:t>摆放好器件后，在正式画图前我们还有个工作要做。因为前面我们只是画了一个图形代表原理图中的器件，那么在PCB上的那些器件呢？</a:t>
            </a:r>
          </a:p>
          <a:p>
            <a:pPr indent="0">
              <a:lnSpc>
                <a:spcPct val="200000"/>
              </a:lnSpc>
            </a:pPr>
            <a:r>
              <a:rPr b="0">
                <a:latin typeface="微软雅黑" panose="020B0503020204020204" pitchFamily="34" charset="-122"/>
                <a:ea typeface="微软雅黑" panose="020B0503020204020204" pitchFamily="34" charset="-122"/>
                <a:cs typeface="微软雅黑" panose="020B0503020204020204" pitchFamily="34" charset="-122"/>
              </a:rPr>
              <a:t>所以，我们还需要针对我们自己画的原理图器件配上相应的“Footprint”信息。这个“Footprint”信息就是描述器件在真实PCB上的器件的封装大小和焊盘位置，俗称PCB库或器件封装库。因为“Footprint”信息有一定的通用性和标准性（不是完全通用和标准的啊），所以一般而言我们把“Footprint”信息和原理图库分开来，这样有助于复用。为了演示，我们就拿AT32F407来开刀，演示怎么建立一个新的封装库，以及如何在新的库中新建一个新的器件。</a:t>
            </a:r>
          </a:p>
        </p:txBody>
      </p:sp>
      <p:sp>
        <p:nvSpPr>
          <p:cNvPr id="4" name="文本框 3"/>
          <p:cNvSpPr txBox="1"/>
          <p:nvPr>
            <p:custDataLst>
              <p:tags r:id="rId2"/>
            </p:custDataLst>
          </p:nvPr>
        </p:nvSpPr>
        <p:spPr>
          <a:xfrm>
            <a:off x="575945" y="375285"/>
            <a:ext cx="9037955" cy="680720"/>
          </a:xfrm>
          <a:prstGeom prst="rect">
            <a:avLst/>
          </a:prstGeom>
          <a:noFill/>
        </p:spPr>
        <p:txBody>
          <a:bodyPr wrap="square" rtlCol="0" anchor="ctr">
            <a:noAutofit/>
          </a:bodyPr>
          <a:lstStyle/>
          <a:p>
            <a:pPr indent="0">
              <a:lnSpc>
                <a:spcPct val="100000"/>
              </a:lnSpc>
              <a:spcBef>
                <a:spcPts val="0"/>
              </a:spcBef>
              <a:spcAft>
                <a:spcPts val="0"/>
              </a:spcAft>
              <a:buSzPct val="100000"/>
              <a:buNone/>
            </a:pPr>
            <a:r>
              <a:rPr lang="zh-CN" sz="2800" b="1" spc="300" dirty="0">
                <a:solidFill>
                  <a:schemeClr val="bg1">
                    <a:lumMod val="50000"/>
                  </a:schemeClr>
                </a:solidFill>
                <a:latin typeface="微软雅黑" panose="020B0503020204020204" pitchFamily="34" charset="-122"/>
                <a:ea typeface="微软雅黑" panose="020B0503020204020204" pitchFamily="34" charset="-122"/>
              </a:rPr>
              <a:t>正式画图前的工作</a:t>
            </a:r>
          </a:p>
        </p:txBody>
      </p:sp>
    </p:spTree>
    <p:custDataLst>
      <p:tags r:id="rId1"/>
    </p:custDataLst>
  </p:cSld>
  <p:clrMapOvr>
    <a:masterClrMapping/>
  </p:clrMapOvr>
  <p:transition spd="slow" advClick="0">
    <p:push dir="u"/>
  </p:transition>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2" name="矩形 11"/>
          <p:cNvSpPr/>
          <p:nvPr userDrawn="1">
            <p:custDataLst>
              <p:tags r:id="rId2"/>
            </p:custDataLst>
          </p:nvPr>
        </p:nvSpPr>
        <p:spPr>
          <a:xfrm>
            <a:off x="0" y="0"/>
            <a:ext cx="12192000" cy="6549219"/>
          </a:xfrm>
          <a:prstGeom prst="rect">
            <a:avLst/>
          </a:prstGeom>
          <a:solidFill>
            <a:schemeClr val="lt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solidFill>
                <a:schemeClr val="lt1"/>
              </a:solidFill>
              <a:latin typeface="微软雅黑" panose="020B0503020204020204" pitchFamily="34" charset="-122"/>
              <a:ea typeface="微软雅黑" panose="020B0503020204020204" pitchFamily="34" charset="-122"/>
            </a:endParaRPr>
          </a:p>
        </p:txBody>
      </p:sp>
      <p:sp>
        <p:nvSpPr>
          <p:cNvPr id="6" name="矩形 5"/>
          <p:cNvSpPr/>
          <p:nvPr userDrawn="1">
            <p:custDataLst>
              <p:tags r:id="rId3"/>
            </p:custDataLst>
          </p:nvPr>
        </p:nvSpPr>
        <p:spPr>
          <a:xfrm>
            <a:off x="0" y="0"/>
            <a:ext cx="12192000" cy="1135038"/>
          </a:xfrm>
          <a:prstGeom prst="rect">
            <a:avLst/>
          </a:prstGeom>
          <a:solidFill>
            <a:schemeClr val="dk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solidFill>
                <a:schemeClr val="lt1"/>
              </a:solidFill>
              <a:latin typeface="微软雅黑" panose="020B0503020204020204" pitchFamily="34" charset="-122"/>
              <a:ea typeface="微软雅黑" panose="020B0503020204020204" pitchFamily="34" charset="-122"/>
            </a:endParaRPr>
          </a:p>
        </p:txBody>
      </p:sp>
      <p:sp>
        <p:nvSpPr>
          <p:cNvPr id="7" name="矩形 3"/>
          <p:cNvSpPr/>
          <p:nvPr>
            <p:custDataLst>
              <p:tags r:id="rId4"/>
            </p:custDataLst>
          </p:nvPr>
        </p:nvSpPr>
        <p:spPr>
          <a:xfrm>
            <a:off x="914359" y="1828800"/>
            <a:ext cx="6547130" cy="4267234"/>
          </a:xfrm>
          <a:prstGeom prst="rect">
            <a:avLst/>
          </a:prstGeom>
          <a:solidFill>
            <a:schemeClr val="lt1"/>
          </a:solidFill>
          <a:ln>
            <a:noFill/>
          </a:ln>
          <a:effectLst>
            <a:outerShdw blurRad="1905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a:solidFill>
                <a:schemeClr val="lt1"/>
              </a:solidFill>
              <a:latin typeface="微软雅黑" panose="020B0503020204020204" pitchFamily="34" charset="-122"/>
              <a:ea typeface="微软雅黑" panose="020B0503020204020204" pitchFamily="34" charset="-122"/>
            </a:endParaRPr>
          </a:p>
        </p:txBody>
      </p:sp>
      <p:sp>
        <p:nvSpPr>
          <p:cNvPr id="10" name="矩形 3"/>
          <p:cNvSpPr/>
          <p:nvPr>
            <p:custDataLst>
              <p:tags r:id="rId5"/>
            </p:custDataLst>
          </p:nvPr>
        </p:nvSpPr>
        <p:spPr>
          <a:xfrm>
            <a:off x="8071101" y="1828815"/>
            <a:ext cx="3206548" cy="4267234"/>
          </a:xfrm>
          <a:prstGeom prst="rect">
            <a:avLst/>
          </a:prstGeom>
          <a:solidFill>
            <a:schemeClr val="lt1"/>
          </a:solidFill>
          <a:ln>
            <a:noFill/>
          </a:ln>
          <a:effectLst>
            <a:outerShdw blurRad="1905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a:solidFill>
                <a:schemeClr val="lt1"/>
              </a:solidFill>
              <a:latin typeface="微软雅黑" panose="020B0503020204020204" pitchFamily="34" charset="-122"/>
              <a:ea typeface="微软雅黑" panose="020B0503020204020204" pitchFamily="34" charset="-122"/>
            </a:endParaRPr>
          </a:p>
        </p:txBody>
      </p:sp>
      <p:sp>
        <p:nvSpPr>
          <p:cNvPr id="4" name="文本框 3"/>
          <p:cNvSpPr txBox="1"/>
          <p:nvPr>
            <p:custDataLst>
              <p:tags r:id="rId6"/>
            </p:custDataLst>
          </p:nvPr>
        </p:nvSpPr>
        <p:spPr>
          <a:xfrm>
            <a:off x="457155" y="208915"/>
            <a:ext cx="11277689" cy="609600"/>
          </a:xfrm>
          <a:prstGeom prst="rect">
            <a:avLst/>
          </a:prstGeom>
          <a:noFill/>
        </p:spPr>
        <p:txBody>
          <a:bodyPr wrap="square" lIns="63500" tIns="25400" rIns="63500" bIns="25400" rtlCol="0" anchor="ctr" anchorCtr="0">
            <a:normAutofit/>
          </a:bodyPr>
          <a:lstStyle/>
          <a:p>
            <a:pPr marL="0" indent="0" algn="l">
              <a:lnSpc>
                <a:spcPct val="100000"/>
              </a:lnSpc>
              <a:spcBef>
                <a:spcPts val="0"/>
              </a:spcBef>
              <a:spcAft>
                <a:spcPts val="0"/>
              </a:spcAft>
              <a:buSzPct val="100000"/>
              <a:buNone/>
            </a:pPr>
            <a:r>
              <a:rPr lang="zh-CN" sz="3200" b="1" spc="16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图:   新建一个PCB库</a:t>
            </a:r>
          </a:p>
        </p:txBody>
      </p:sp>
      <p:pic>
        <p:nvPicPr>
          <p:cNvPr id="5" name="图片 4"/>
          <p:cNvPicPr>
            <a:picLocks noChangeAspect="1"/>
          </p:cNvPicPr>
          <p:nvPr>
            <p:custDataLst>
              <p:tags r:id="rId7"/>
            </p:custDataLst>
          </p:nvPr>
        </p:nvPicPr>
        <p:blipFill rotWithShape="1">
          <a:blip r:embed="rId11"/>
          <a:srcRect t="14399" b="14399"/>
          <a:stretch>
            <a:fillRect/>
          </a:stretch>
        </p:blipFill>
        <p:spPr>
          <a:xfrm>
            <a:off x="1219162" y="2133603"/>
            <a:ext cx="5937516" cy="3657625"/>
          </a:xfrm>
          <a:custGeom>
            <a:avLst/>
            <a:gdLst/>
            <a:ahLst/>
            <a:cxnLst>
              <a:cxn ang="3">
                <a:pos x="hc" y="t"/>
              </a:cxn>
              <a:cxn ang="cd2">
                <a:pos x="l" y="vc"/>
              </a:cxn>
              <a:cxn ang="cd4">
                <a:pos x="hc" y="b"/>
              </a:cxn>
              <a:cxn ang="0">
                <a:pos x="r" y="vc"/>
              </a:cxn>
            </a:cxnLst>
            <a:rect l="l" t="t" r="r" b="b"/>
            <a:pathLst>
              <a:path w="6720" h="5760">
                <a:moveTo>
                  <a:pt x="0" y="0"/>
                </a:moveTo>
                <a:lnTo>
                  <a:pt x="6720" y="0"/>
                </a:lnTo>
                <a:lnTo>
                  <a:pt x="6720" y="5760"/>
                </a:lnTo>
                <a:lnTo>
                  <a:pt x="0" y="5760"/>
                </a:lnTo>
                <a:lnTo>
                  <a:pt x="0" y="0"/>
                </a:lnTo>
                <a:close/>
              </a:path>
            </a:pathLst>
          </a:custGeom>
        </p:spPr>
      </p:pic>
      <p:sp>
        <p:nvSpPr>
          <p:cNvPr id="11" name="Title 6"/>
          <p:cNvSpPr txBox="1"/>
          <p:nvPr>
            <p:custDataLst>
              <p:tags r:id="rId8"/>
            </p:custDataLst>
          </p:nvPr>
        </p:nvSpPr>
        <p:spPr>
          <a:xfrm>
            <a:off x="8375904" y="2133617"/>
            <a:ext cx="2596934" cy="3657625"/>
          </a:xfrm>
          <a:prstGeom prst="rect">
            <a:avLst/>
          </a:prstGeom>
          <a:noFill/>
          <a:ln w="3175">
            <a:noFill/>
            <a:prstDash val="dash"/>
          </a:ln>
        </p:spPr>
        <p:txBody>
          <a:bodyPr wrap="square" lIns="63500" tIns="25400" rIns="63500" bIns="25400" anchor="ctr"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0" lvl="0" indent="0" algn="l" fontAlgn="auto">
              <a:lnSpc>
                <a:spcPct val="120000"/>
              </a:lnSpc>
              <a:spcBef>
                <a:spcPts val="0"/>
              </a:spcBef>
              <a:spcAft>
                <a:spcPts val="800"/>
              </a:spcAft>
              <a:buSzPct val="100000"/>
              <a:buNone/>
            </a:pPr>
            <a:r>
              <a:rPr sz="2000" spc="10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器件封装库的创建方法和前面一样，还是在文件菜单里，在新建里选择选择“PCB Library”。</a:t>
            </a:r>
          </a:p>
        </p:txBody>
      </p:sp>
    </p:spTree>
    <p:custDataLst>
      <p:tags r:id="rId1"/>
    </p:custDataLst>
  </p:cSld>
  <p:clrMapOvr>
    <a:masterClrMapping/>
  </p:clrMapOvr>
  <p:transition advClick="0"/>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矩形 7"/>
          <p:cNvSpPr/>
          <p:nvPr userDrawn="1">
            <p:custDataLst>
              <p:tags r:id="rId2"/>
            </p:custDataLst>
          </p:nvPr>
        </p:nvSpPr>
        <p:spPr>
          <a:xfrm>
            <a:off x="292075" y="303809"/>
            <a:ext cx="11607851" cy="6250382"/>
          </a:xfrm>
          <a:prstGeom prst="rect">
            <a:avLst/>
          </a:prstGeom>
          <a:solidFill>
            <a:schemeClr val="lt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solidFill>
                <a:schemeClr val="lt1"/>
              </a:solidFill>
              <a:latin typeface="微软雅黑" panose="020B0503020204020204" pitchFamily="34" charset="-122"/>
              <a:ea typeface="微软雅黑" panose="020B0503020204020204" pitchFamily="34" charset="-122"/>
            </a:endParaRPr>
          </a:p>
        </p:txBody>
      </p:sp>
      <p:sp>
        <p:nvSpPr>
          <p:cNvPr id="4" name="文本框 3"/>
          <p:cNvSpPr txBox="1"/>
          <p:nvPr>
            <p:custDataLst>
              <p:tags r:id="rId3"/>
            </p:custDataLst>
          </p:nvPr>
        </p:nvSpPr>
        <p:spPr>
          <a:xfrm>
            <a:off x="4878070" y="5397500"/>
            <a:ext cx="5321300" cy="581025"/>
          </a:xfrm>
          <a:prstGeom prst="rect">
            <a:avLst/>
          </a:prstGeom>
          <a:noFill/>
        </p:spPr>
        <p:txBody>
          <a:bodyPr wrap="square" rtlCol="0" anchor="ctr">
            <a:noAutofit/>
          </a:bodyPr>
          <a:lstStyle/>
          <a:p>
            <a:pPr marL="0" indent="0" algn="ctr">
              <a:lnSpc>
                <a:spcPct val="100000"/>
              </a:lnSpc>
              <a:spcBef>
                <a:spcPts val="0"/>
              </a:spcBef>
              <a:spcAft>
                <a:spcPts val="0"/>
              </a:spcAft>
              <a:buSzPct val="100000"/>
              <a:buNone/>
            </a:pPr>
            <a:r>
              <a:rPr lang="zh-CN" sz="2000" b="1" spc="300">
                <a:solidFill>
                  <a:schemeClr val="bg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图:   新建的PCB库</a:t>
            </a:r>
          </a:p>
        </p:txBody>
      </p:sp>
      <p:sp>
        <p:nvSpPr>
          <p:cNvPr id="11" name="Title 6"/>
          <p:cNvSpPr txBox="1"/>
          <p:nvPr>
            <p:custDataLst>
              <p:tags r:id="rId4"/>
            </p:custDataLst>
          </p:nvPr>
        </p:nvSpPr>
        <p:spPr>
          <a:xfrm>
            <a:off x="1437640" y="878205"/>
            <a:ext cx="2847975" cy="4216400"/>
          </a:xfrm>
          <a:prstGeom prst="rect">
            <a:avLst/>
          </a:prstGeom>
          <a:noFill/>
          <a:ln w="3175">
            <a:noFill/>
            <a:prstDash val="dash"/>
          </a:ln>
        </p:spPr>
        <p:txBody>
          <a:bodyPr wrap="square" lIns="91440" tIns="45720" rIns="91440" bIns="45720" anchor="ctr"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0" lvl="0" indent="0" algn="l">
              <a:lnSpc>
                <a:spcPct val="130000"/>
              </a:lnSpc>
              <a:spcBef>
                <a:spcPts val="0"/>
              </a:spcBef>
              <a:spcAft>
                <a:spcPts val="800"/>
              </a:spcAft>
              <a:buSzPct val="100000"/>
              <a:buNone/>
            </a:pPr>
            <a:r>
              <a:rPr sz="1800" spc="20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新建的库如上图，其页面布局形式和原理图库的样子差不多。文件名在保存的时候可以修改，比如“myLib.PcbLib”。新建的PCB库里会有一个默认的元件，我们忽略它。在做封装库的时候就要看器件数据手册的封装信息了。</a:t>
            </a:r>
          </a:p>
        </p:txBody>
      </p:sp>
      <p:pic>
        <p:nvPicPr>
          <p:cNvPr id="5" name="图片 4"/>
          <p:cNvPicPr>
            <a:picLocks noChangeAspect="1"/>
          </p:cNvPicPr>
          <p:nvPr>
            <p:custDataLst>
              <p:tags r:id="rId5"/>
            </p:custDataLst>
          </p:nvPr>
        </p:nvPicPr>
        <p:blipFill rotWithShape="1">
          <a:blip r:embed="rId8"/>
          <a:srcRect l="846" r="846"/>
          <a:stretch>
            <a:fillRect/>
          </a:stretch>
        </p:blipFill>
        <p:spPr>
          <a:xfrm>
            <a:off x="4588780" y="878170"/>
            <a:ext cx="6045237" cy="4216400"/>
          </a:xfrm>
          <a:custGeom>
            <a:avLst/>
            <a:gdLst/>
            <a:ahLst/>
            <a:cxnLst>
              <a:cxn ang="3">
                <a:pos x="hc" y="t"/>
              </a:cxn>
              <a:cxn ang="cd2">
                <a:pos x="l" y="vc"/>
              </a:cxn>
              <a:cxn ang="cd4">
                <a:pos x="hc" y="b"/>
              </a:cxn>
              <a:cxn ang="0">
                <a:pos x="r" y="vc"/>
              </a:cxn>
            </a:cxnLst>
            <a:rect l="l" t="t" r="r" b="b"/>
            <a:pathLst>
              <a:path w="7920" h="6240">
                <a:moveTo>
                  <a:pt x="0" y="0"/>
                </a:moveTo>
                <a:lnTo>
                  <a:pt x="7920" y="0"/>
                </a:lnTo>
                <a:lnTo>
                  <a:pt x="7920" y="6240"/>
                </a:lnTo>
                <a:lnTo>
                  <a:pt x="0" y="6240"/>
                </a:lnTo>
                <a:lnTo>
                  <a:pt x="0" y="0"/>
                </a:lnTo>
                <a:close/>
              </a:path>
            </a:pathLst>
          </a:custGeom>
        </p:spPr>
      </p:pic>
    </p:spTree>
    <p:custDataLst>
      <p:tags r:id="rId1"/>
    </p:custDataLst>
  </p:cSld>
  <p:clrMapOvr>
    <a:masterClrMapping/>
  </p:clrMapOvr>
  <p:transition advClick="0"/>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矩形 7"/>
          <p:cNvSpPr/>
          <p:nvPr userDrawn="1">
            <p:custDataLst>
              <p:tags r:id="rId2"/>
            </p:custDataLst>
          </p:nvPr>
        </p:nvSpPr>
        <p:spPr>
          <a:xfrm>
            <a:off x="0" y="0"/>
            <a:ext cx="12192000" cy="6549219"/>
          </a:xfrm>
          <a:prstGeom prst="rect">
            <a:avLst/>
          </a:prstGeom>
          <a:solidFill>
            <a:schemeClr val="lt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solidFill>
                <a:schemeClr val="lt1"/>
              </a:solidFill>
              <a:latin typeface="微软雅黑" panose="020B0503020204020204" pitchFamily="34" charset="-122"/>
              <a:ea typeface="微软雅黑" panose="020B0503020204020204" pitchFamily="34" charset="-122"/>
            </a:endParaRPr>
          </a:p>
        </p:txBody>
      </p:sp>
      <p:sp>
        <p:nvSpPr>
          <p:cNvPr id="10" name="矩形 9"/>
          <p:cNvSpPr/>
          <p:nvPr userDrawn="1">
            <p:custDataLst>
              <p:tags r:id="rId3"/>
            </p:custDataLst>
          </p:nvPr>
        </p:nvSpPr>
        <p:spPr>
          <a:xfrm>
            <a:off x="0" y="0"/>
            <a:ext cx="12192000" cy="912114"/>
          </a:xfrm>
          <a:prstGeom prst="rect">
            <a:avLst/>
          </a:prstGeom>
          <a:solidFill>
            <a:schemeClr val="dk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solidFill>
                <a:schemeClr val="lt1"/>
              </a:solidFill>
              <a:latin typeface="微软雅黑" panose="020B0503020204020204" pitchFamily="34" charset="-122"/>
              <a:ea typeface="微软雅黑" panose="020B0503020204020204" pitchFamily="34" charset="-122"/>
            </a:endParaRPr>
          </a:p>
        </p:txBody>
      </p:sp>
      <p:sp>
        <p:nvSpPr>
          <p:cNvPr id="12" name="矩形 12"/>
          <p:cNvSpPr/>
          <p:nvPr>
            <p:custDataLst>
              <p:tags r:id="rId4"/>
            </p:custDataLst>
          </p:nvPr>
        </p:nvSpPr>
        <p:spPr>
          <a:xfrm>
            <a:off x="609605" y="2133616"/>
            <a:ext cx="3657629" cy="3657629"/>
          </a:xfrm>
          <a:prstGeom prst="rect">
            <a:avLst/>
          </a:prstGeom>
          <a:solidFill>
            <a:srgbClr val="000000">
              <a:alpha val="0"/>
            </a:srgbClr>
          </a:solidFill>
          <a:ln w="44450">
            <a:solidFill>
              <a:schemeClr val="accent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微软雅黑" panose="020B0503020204020204" pitchFamily="34" charset="-122"/>
              <a:ea typeface="微软雅黑" panose="020B0503020204020204" pitchFamily="34" charset="-122"/>
            </a:endParaRPr>
          </a:p>
        </p:txBody>
      </p:sp>
      <p:sp>
        <p:nvSpPr>
          <p:cNvPr id="2" name="文本框 1"/>
          <p:cNvSpPr txBox="1"/>
          <p:nvPr>
            <p:custDataLst>
              <p:tags r:id="rId5"/>
            </p:custDataLst>
          </p:nvPr>
        </p:nvSpPr>
        <p:spPr>
          <a:xfrm>
            <a:off x="457155" y="152400"/>
            <a:ext cx="11277689" cy="609600"/>
          </a:xfrm>
          <a:prstGeom prst="rect">
            <a:avLst/>
          </a:prstGeom>
          <a:noFill/>
        </p:spPr>
        <p:txBody>
          <a:bodyPr wrap="square" lIns="63500" tIns="25400" rIns="63500" bIns="25400" rtlCol="0" anchor="ctr" anchorCtr="0">
            <a:normAutofit/>
          </a:bodyPr>
          <a:lstStyle/>
          <a:p>
            <a:pPr marL="0" indent="0" algn="l">
              <a:lnSpc>
                <a:spcPct val="100000"/>
              </a:lnSpc>
              <a:spcBef>
                <a:spcPts val="0"/>
              </a:spcBef>
              <a:spcAft>
                <a:spcPts val="0"/>
              </a:spcAft>
              <a:buSzPct val="100000"/>
              <a:buNone/>
            </a:pPr>
            <a:r>
              <a:rPr sz="3200" b="1" spc="160" dirty="0">
                <a:solidFill>
                  <a:schemeClr val="accent1"/>
                </a:solidFill>
                <a:latin typeface="微软雅黑" panose="020B0503020204020204" pitchFamily="34" charset="-122"/>
                <a:ea typeface="微软雅黑" panose="020B0503020204020204" pitchFamily="34" charset="-122"/>
              </a:rPr>
              <a:t>Altium Designer</a:t>
            </a:r>
          </a:p>
        </p:txBody>
      </p:sp>
      <p:pic>
        <p:nvPicPr>
          <p:cNvPr id="5" name="图片 4"/>
          <p:cNvPicPr>
            <a:picLocks noChangeAspect="1"/>
          </p:cNvPicPr>
          <p:nvPr>
            <p:custDataLst>
              <p:tags r:id="rId6"/>
            </p:custDataLst>
          </p:nvPr>
        </p:nvPicPr>
        <p:blipFill rotWithShape="1">
          <a:blip r:embed="rId10"/>
          <a:srcRect l="14043" r="14043"/>
          <a:stretch>
            <a:fillRect/>
          </a:stretch>
        </p:blipFill>
        <p:spPr>
          <a:xfrm>
            <a:off x="1066758" y="2743220"/>
            <a:ext cx="2743213" cy="2438413"/>
          </a:xfrm>
          <a:custGeom>
            <a:avLst/>
            <a:gdLst/>
            <a:ahLst/>
            <a:cxnLst>
              <a:cxn ang="3">
                <a:pos x="hc" y="t"/>
              </a:cxn>
              <a:cxn ang="cd2">
                <a:pos x="l" y="vc"/>
              </a:cxn>
              <a:cxn ang="cd4">
                <a:pos x="hc" y="b"/>
              </a:cxn>
              <a:cxn ang="0">
                <a:pos x="r" y="vc"/>
              </a:cxn>
            </a:cxnLst>
            <a:rect l="l" t="t" r="r" b="b"/>
            <a:pathLst>
              <a:path w="4320" h="3840">
                <a:moveTo>
                  <a:pt x="0" y="0"/>
                </a:moveTo>
                <a:lnTo>
                  <a:pt x="4320" y="0"/>
                </a:lnTo>
                <a:lnTo>
                  <a:pt x="4320" y="3840"/>
                </a:lnTo>
                <a:lnTo>
                  <a:pt x="0" y="3840"/>
                </a:lnTo>
                <a:lnTo>
                  <a:pt x="0" y="0"/>
                </a:lnTo>
                <a:close/>
              </a:path>
            </a:pathLst>
          </a:custGeom>
        </p:spPr>
      </p:pic>
      <p:sp>
        <p:nvSpPr>
          <p:cNvPr id="6" name="Title 6"/>
          <p:cNvSpPr txBox="1"/>
          <p:nvPr>
            <p:custDataLst>
              <p:tags r:id="rId7"/>
            </p:custDataLst>
          </p:nvPr>
        </p:nvSpPr>
        <p:spPr>
          <a:xfrm>
            <a:off x="4724389" y="2682246"/>
            <a:ext cx="6858000" cy="2560320"/>
          </a:xfrm>
          <a:prstGeom prst="rect">
            <a:avLst/>
          </a:prstGeom>
          <a:noFill/>
          <a:ln w="3175">
            <a:noFill/>
            <a:prstDash val="dash"/>
          </a:ln>
        </p:spPr>
        <p:txBody>
          <a:bodyPr wrap="square" lIns="63500" tIns="25400" rIns="63500" bIns="25400" anchor="ctr"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0" lvl="0" indent="0" algn="l" fontAlgn="auto">
              <a:lnSpc>
                <a:spcPct val="150000"/>
              </a:lnSpc>
              <a:spcBef>
                <a:spcPts val="0"/>
              </a:spcBef>
              <a:spcAft>
                <a:spcPts val="800"/>
              </a:spcAft>
              <a:buSzPct val="100000"/>
              <a:buNone/>
            </a:pPr>
            <a:r>
              <a:rPr lang="zh-CN" sz="2000" spc="10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我们这里选用比较容易上手的PCB layout工具Altium Designer作为熟悉硬件设计的工具。其实，Altium Designer是一款比较初级的PCB Layout工具，但是因为上手直观、容易理解，所以往往是嵌入式系统工程师优先选择的对象。</a:t>
            </a:r>
          </a:p>
        </p:txBody>
      </p:sp>
    </p:spTree>
    <p:custDataLst>
      <p:tags r:id="rId1"/>
    </p:custDataLst>
  </p:cSld>
  <p:clrMapOvr>
    <a:masterClrMapping/>
  </p:clrMapOvr>
  <p:transition advClick="0"/>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6" name="矩形 5"/>
          <p:cNvSpPr/>
          <p:nvPr userDrawn="1">
            <p:custDataLst>
              <p:tags r:id="rId2"/>
            </p:custDataLst>
          </p:nvPr>
        </p:nvSpPr>
        <p:spPr>
          <a:xfrm>
            <a:off x="291636" y="0"/>
            <a:ext cx="11608728" cy="6858000"/>
          </a:xfrm>
          <a:prstGeom prst="rect">
            <a:avLst/>
          </a:prstGeom>
          <a:solidFill>
            <a:schemeClr val="lt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solidFill>
                <a:schemeClr val="lt1"/>
              </a:solidFill>
              <a:latin typeface="微软雅黑" panose="020B0503020204020204" pitchFamily="34" charset="-122"/>
              <a:ea typeface="微软雅黑" panose="020B0503020204020204" pitchFamily="34" charset="-122"/>
            </a:endParaRPr>
          </a:p>
        </p:txBody>
      </p:sp>
      <p:sp>
        <p:nvSpPr>
          <p:cNvPr id="5" name="文本框 4"/>
          <p:cNvSpPr txBox="1"/>
          <p:nvPr>
            <p:custDataLst>
              <p:tags r:id="rId3"/>
            </p:custDataLst>
          </p:nvPr>
        </p:nvSpPr>
        <p:spPr>
          <a:xfrm>
            <a:off x="1091574" y="2286006"/>
            <a:ext cx="4663465" cy="2285988"/>
          </a:xfrm>
          <a:prstGeom prst="rect">
            <a:avLst/>
          </a:prstGeom>
          <a:noFill/>
        </p:spPr>
        <p:txBody>
          <a:bodyPr wrap="square" lIns="63500" tIns="25400" rIns="63500" bIns="25400" rtlCol="0" anchor="ctr" anchorCtr="0">
            <a:normAutofit/>
          </a:bodyPr>
          <a:lstStyle/>
          <a:p>
            <a:pPr marL="0" indent="0" algn="ctr">
              <a:lnSpc>
                <a:spcPct val="100000"/>
              </a:lnSpc>
              <a:spcBef>
                <a:spcPts val="0"/>
              </a:spcBef>
              <a:spcAft>
                <a:spcPts val="0"/>
              </a:spcAft>
              <a:buSzPct val="100000"/>
              <a:buNone/>
            </a:pPr>
            <a:r>
              <a:rPr lang="zh-CN" sz="2400" b="1" spc="16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图: AT32F407的封装信息</a:t>
            </a:r>
          </a:p>
        </p:txBody>
      </p:sp>
      <p:pic>
        <p:nvPicPr>
          <p:cNvPr id="7" name="图片 6"/>
          <p:cNvPicPr>
            <a:picLocks noChangeAspect="1"/>
          </p:cNvPicPr>
          <p:nvPr>
            <p:custDataLst>
              <p:tags r:id="rId4"/>
            </p:custDataLst>
          </p:nvPr>
        </p:nvPicPr>
        <p:blipFill rotWithShape="1">
          <a:blip r:embed="rId9"/>
          <a:srcRect t="6245" b="6245"/>
          <a:stretch>
            <a:fillRect/>
          </a:stretch>
        </p:blipFill>
        <p:spPr>
          <a:xfrm>
            <a:off x="6644684" y="762121"/>
            <a:ext cx="4937798" cy="5333758"/>
          </a:xfrm>
          <a:custGeom>
            <a:avLst/>
            <a:gdLst/>
            <a:ahLst/>
            <a:cxnLst>
              <a:cxn ang="3">
                <a:pos x="hc" y="t"/>
              </a:cxn>
              <a:cxn ang="cd2">
                <a:pos x="l" y="vc"/>
              </a:cxn>
              <a:cxn ang="cd4">
                <a:pos x="hc" y="b"/>
              </a:cxn>
              <a:cxn ang="0">
                <a:pos x="r" y="vc"/>
              </a:cxn>
            </a:cxnLst>
            <a:rect l="l" t="t" r="r" b="b"/>
            <a:pathLst>
              <a:path w="9600" h="6960">
                <a:moveTo>
                  <a:pt x="0" y="0"/>
                </a:moveTo>
                <a:lnTo>
                  <a:pt x="9600" y="0"/>
                </a:lnTo>
                <a:lnTo>
                  <a:pt x="9600" y="6960"/>
                </a:lnTo>
                <a:lnTo>
                  <a:pt x="0" y="6960"/>
                </a:lnTo>
                <a:lnTo>
                  <a:pt x="0" y="0"/>
                </a:lnTo>
                <a:close/>
              </a:path>
            </a:pathLst>
          </a:custGeom>
        </p:spPr>
      </p:pic>
      <p:sp>
        <p:nvSpPr>
          <p:cNvPr id="8" name="AutoShape 3"/>
          <p:cNvSpPr>
            <a:spLocks noChangeAspect="1" noChangeArrowheads="1" noTextEdit="1"/>
          </p:cNvSpPr>
          <p:nvPr>
            <p:custDataLst>
              <p:tags r:id="rId5"/>
            </p:custDataLst>
          </p:nvPr>
        </p:nvSpPr>
        <p:spPr bwMode="auto">
          <a:xfrm>
            <a:off x="619760" y="1384285"/>
            <a:ext cx="801370" cy="7391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chemeClr val="dk1"/>
              </a:solidFill>
              <a:latin typeface="微软雅黑" panose="020B0503020204020204" pitchFamily="34" charset="-122"/>
              <a:ea typeface="微软雅黑" panose="020B0503020204020204" pitchFamily="34" charset="-122"/>
            </a:endParaRPr>
          </a:p>
        </p:txBody>
      </p:sp>
      <p:sp>
        <p:nvSpPr>
          <p:cNvPr id="3" name="AutoShape 3"/>
          <p:cNvSpPr>
            <a:spLocks noChangeAspect="1" noChangeArrowheads="1" noTextEdit="1"/>
          </p:cNvSpPr>
          <p:nvPr>
            <p:custDataLst>
              <p:tags r:id="rId6"/>
            </p:custDataLst>
          </p:nvPr>
        </p:nvSpPr>
        <p:spPr bwMode="auto">
          <a:xfrm rot="10800000">
            <a:off x="5396230" y="4743410"/>
            <a:ext cx="801370" cy="7391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chemeClr val="dk1"/>
              </a:solidFill>
              <a:latin typeface="微软雅黑" panose="020B0503020204020204" pitchFamily="34" charset="-122"/>
              <a:ea typeface="微软雅黑" panose="020B0503020204020204" pitchFamily="34" charset="-122"/>
            </a:endParaRPr>
          </a:p>
        </p:txBody>
      </p:sp>
    </p:spTree>
    <p:custDataLst>
      <p:tags r:id="rId1"/>
    </p:custDataLst>
  </p:cSld>
  <p:clrMapOvr>
    <a:masterClrMapping/>
  </p:clrMapOvr>
  <p:transition advClick="0"/>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6" name="矩形 5"/>
          <p:cNvSpPr/>
          <p:nvPr userDrawn="1">
            <p:custDataLst>
              <p:tags r:id="rId2"/>
            </p:custDataLst>
          </p:nvPr>
        </p:nvSpPr>
        <p:spPr>
          <a:xfrm>
            <a:off x="291636" y="0"/>
            <a:ext cx="11608728" cy="6858000"/>
          </a:xfrm>
          <a:prstGeom prst="rect">
            <a:avLst/>
          </a:prstGeom>
          <a:solidFill>
            <a:schemeClr val="lt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solidFill>
                <a:schemeClr val="lt1"/>
              </a:solidFill>
              <a:latin typeface="微软雅黑" panose="020B0503020204020204" pitchFamily="34" charset="-122"/>
              <a:ea typeface="微软雅黑" panose="020B0503020204020204" pitchFamily="34" charset="-122"/>
            </a:endParaRPr>
          </a:p>
        </p:txBody>
      </p:sp>
      <p:sp>
        <p:nvSpPr>
          <p:cNvPr id="5" name="文本框 4"/>
          <p:cNvSpPr txBox="1"/>
          <p:nvPr>
            <p:custDataLst>
              <p:tags r:id="rId3"/>
            </p:custDataLst>
          </p:nvPr>
        </p:nvSpPr>
        <p:spPr>
          <a:xfrm>
            <a:off x="2903855" y="5361305"/>
            <a:ext cx="4663440" cy="883285"/>
          </a:xfrm>
          <a:prstGeom prst="rect">
            <a:avLst/>
          </a:prstGeom>
          <a:noFill/>
        </p:spPr>
        <p:txBody>
          <a:bodyPr wrap="square" lIns="63500" tIns="25400" rIns="63500" bIns="25400" rtlCol="0" anchor="ctr" anchorCtr="0">
            <a:normAutofit/>
          </a:bodyPr>
          <a:lstStyle/>
          <a:p>
            <a:pPr marL="0" indent="0" algn="ctr">
              <a:lnSpc>
                <a:spcPct val="100000"/>
              </a:lnSpc>
              <a:spcBef>
                <a:spcPts val="0"/>
              </a:spcBef>
              <a:spcAft>
                <a:spcPts val="0"/>
              </a:spcAft>
              <a:buSzPct val="100000"/>
              <a:buNone/>
            </a:pPr>
            <a:r>
              <a:rPr lang="zh-CN" sz="2400" b="1" spc="160">
                <a:solidFill>
                  <a:schemeClr val="bg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图: AT32F407的封装信息表</a:t>
            </a:r>
          </a:p>
        </p:txBody>
      </p:sp>
      <p:sp>
        <p:nvSpPr>
          <p:cNvPr id="8" name="AutoShape 3"/>
          <p:cNvSpPr>
            <a:spLocks noChangeAspect="1" noChangeArrowheads="1" noTextEdit="1"/>
          </p:cNvSpPr>
          <p:nvPr>
            <p:custDataLst>
              <p:tags r:id="rId4"/>
            </p:custDataLst>
          </p:nvPr>
        </p:nvSpPr>
        <p:spPr bwMode="auto">
          <a:xfrm>
            <a:off x="619760" y="1384285"/>
            <a:ext cx="801370" cy="7391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chemeClr val="dk1"/>
              </a:solidFill>
              <a:latin typeface="微软雅黑" panose="020B0503020204020204" pitchFamily="34" charset="-122"/>
              <a:ea typeface="微软雅黑" panose="020B0503020204020204" pitchFamily="34" charset="-122"/>
            </a:endParaRPr>
          </a:p>
        </p:txBody>
      </p:sp>
      <p:pic>
        <p:nvPicPr>
          <p:cNvPr id="363" name="图片 363"/>
          <p:cNvPicPr>
            <a:picLocks noChangeAspect="1"/>
          </p:cNvPicPr>
          <p:nvPr/>
        </p:nvPicPr>
        <p:blipFill>
          <a:blip r:embed="rId7">
            <a:clrChange>
              <a:clrFrom>
                <a:srgbClr val="FFFFFF"/>
              </a:clrFrom>
              <a:clrTo>
                <a:srgbClr val="FFFFFF">
                  <a:alpha val="0"/>
                </a:srgbClr>
              </a:clrTo>
            </a:clrChange>
          </a:blip>
          <a:stretch>
            <a:fillRect/>
          </a:stretch>
        </p:blipFill>
        <p:spPr>
          <a:xfrm>
            <a:off x="1421130" y="795020"/>
            <a:ext cx="8124825" cy="4380230"/>
          </a:xfrm>
          <a:prstGeom prst="rect">
            <a:avLst/>
          </a:prstGeom>
        </p:spPr>
      </p:pic>
    </p:spTree>
    <p:custDataLst>
      <p:tags r:id="rId1"/>
    </p:custDataLst>
  </p:cSld>
  <p:clrMapOvr>
    <a:masterClrMapping/>
  </p:clrMapOvr>
  <p:transition advClick="0"/>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75945" y="5472430"/>
            <a:ext cx="4724400" cy="368300"/>
          </a:xfrm>
          <a:prstGeom prst="rect">
            <a:avLst/>
          </a:prstGeom>
          <a:noFill/>
          <a:ln w="9525">
            <a:noFill/>
          </a:ln>
        </p:spPr>
        <p:txBody>
          <a:bodyPr wrap="square">
            <a:spAutoFit/>
          </a:bodyPr>
          <a:lstStyle/>
          <a:p>
            <a:pPr indent="0" algn="ctr"/>
            <a:r>
              <a:rPr lang="zh-CN" b="0">
                <a:latin typeface="微软雅黑" panose="020B0503020204020204" pitchFamily="34" charset="-122"/>
                <a:ea typeface="微软雅黑" panose="020B0503020204020204" pitchFamily="34" charset="-122"/>
                <a:cs typeface="微软雅黑" panose="020B0503020204020204" pitchFamily="34" charset="-122"/>
              </a:rPr>
              <a:t>图:   打开封装向导</a:t>
            </a:r>
          </a:p>
        </p:txBody>
      </p:sp>
      <p:sp>
        <p:nvSpPr>
          <p:cNvPr id="100" name="文本框 99"/>
          <p:cNvSpPr txBox="1"/>
          <p:nvPr/>
        </p:nvSpPr>
        <p:spPr>
          <a:xfrm>
            <a:off x="5360035" y="2076450"/>
            <a:ext cx="6467475" cy="1198880"/>
          </a:xfrm>
          <a:prstGeom prst="rect">
            <a:avLst/>
          </a:prstGeom>
          <a:noFill/>
          <a:ln w="9525">
            <a:noFill/>
          </a:ln>
        </p:spPr>
        <p:txBody>
          <a:bodyPr wrap="square">
            <a:spAutoFit/>
          </a:bodyPr>
          <a:lstStyle/>
          <a:p>
            <a:pPr indent="0">
              <a:lnSpc>
                <a:spcPct val="200000"/>
              </a:lnSpc>
            </a:pPr>
            <a:r>
              <a:rPr b="0">
                <a:latin typeface="微软雅黑" panose="020B0503020204020204" pitchFamily="34" charset="-122"/>
                <a:ea typeface="微软雅黑" panose="020B0503020204020204" pitchFamily="34" charset="-122"/>
                <a:cs typeface="微软雅黑" panose="020B0503020204020204" pitchFamily="34" charset="-122"/>
              </a:rPr>
              <a:t>根据这些信息我们采用器件封装向导来画AT32F407的封装。在“Tools”菜单下面选择“Footprint Wizard…”来打开向导。</a:t>
            </a:r>
          </a:p>
        </p:txBody>
      </p:sp>
      <p:pic>
        <p:nvPicPr>
          <p:cNvPr id="364" name="图片 36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a:xfrm>
            <a:off x="426720" y="737235"/>
            <a:ext cx="4724400" cy="4341495"/>
          </a:xfrm>
          <a:prstGeom prst="rect">
            <a:avLst/>
          </a:prstGeom>
          <a:noFill/>
          <a:ln>
            <a:noFill/>
          </a:ln>
        </p:spPr>
      </p:pic>
    </p:spTree>
    <p:custDataLst>
      <p:tags r:id="rId1"/>
    </p:custDataLst>
  </p:cSld>
  <p:clrMapOvr>
    <a:masterClrMapping/>
  </p:clrMapOvr>
  <p:transition spd="slow" advClick="0">
    <p:push dir="u"/>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75945" y="5472430"/>
            <a:ext cx="4724400" cy="368300"/>
          </a:xfrm>
          <a:prstGeom prst="rect">
            <a:avLst/>
          </a:prstGeom>
          <a:noFill/>
          <a:ln w="9525">
            <a:noFill/>
          </a:ln>
        </p:spPr>
        <p:txBody>
          <a:bodyPr wrap="square">
            <a:spAutoFit/>
          </a:bodyPr>
          <a:lstStyle/>
          <a:p>
            <a:pPr indent="0" algn="ctr"/>
            <a:r>
              <a:rPr lang="zh-CN" b="0">
                <a:latin typeface="微软雅黑" panose="020B0503020204020204" pitchFamily="34" charset="-122"/>
                <a:ea typeface="微软雅黑" panose="020B0503020204020204" pitchFamily="34" charset="-122"/>
                <a:cs typeface="微软雅黑" panose="020B0503020204020204" pitchFamily="34" charset="-122"/>
              </a:rPr>
              <a:t>图:   填写封装信息</a:t>
            </a:r>
          </a:p>
        </p:txBody>
      </p:sp>
      <p:pic>
        <p:nvPicPr>
          <p:cNvPr id="366" name="图片 366"/>
          <p:cNvPicPr>
            <a:picLocks noChangeAspect="1"/>
          </p:cNvPicPr>
          <p:nvPr/>
        </p:nvPicPr>
        <p:blipFill>
          <a:blip r:embed="rId4"/>
          <a:stretch>
            <a:fillRect/>
          </a:stretch>
        </p:blipFill>
        <p:spPr>
          <a:xfrm>
            <a:off x="1004570" y="1744980"/>
            <a:ext cx="3867150" cy="3472815"/>
          </a:xfrm>
          <a:prstGeom prst="rect">
            <a:avLst/>
          </a:prstGeom>
        </p:spPr>
      </p:pic>
      <p:pic>
        <p:nvPicPr>
          <p:cNvPr id="368" name="图片 368"/>
          <p:cNvPicPr>
            <a:picLocks noChangeAspect="1"/>
          </p:cNvPicPr>
          <p:nvPr/>
        </p:nvPicPr>
        <p:blipFill>
          <a:blip r:embed="rId5"/>
          <a:stretch>
            <a:fillRect/>
          </a:stretch>
        </p:blipFill>
        <p:spPr>
          <a:xfrm>
            <a:off x="6045835" y="1744980"/>
            <a:ext cx="3912870" cy="3412490"/>
          </a:xfrm>
          <a:prstGeom prst="rect">
            <a:avLst/>
          </a:prstGeom>
        </p:spPr>
      </p:pic>
      <p:sp>
        <p:nvSpPr>
          <p:cNvPr id="3" name="文本框 2"/>
          <p:cNvSpPr txBox="1"/>
          <p:nvPr/>
        </p:nvSpPr>
        <p:spPr>
          <a:xfrm>
            <a:off x="5640070" y="5472430"/>
            <a:ext cx="4724400" cy="368300"/>
          </a:xfrm>
          <a:prstGeom prst="rect">
            <a:avLst/>
          </a:prstGeom>
          <a:noFill/>
          <a:ln w="9525">
            <a:noFill/>
          </a:ln>
        </p:spPr>
        <p:txBody>
          <a:bodyPr wrap="square">
            <a:spAutoFit/>
          </a:bodyPr>
          <a:lstStyle/>
          <a:p>
            <a:pPr indent="0" algn="ctr"/>
            <a:r>
              <a:rPr lang="zh-CN" b="0">
                <a:latin typeface="微软雅黑" panose="020B0503020204020204" pitchFamily="34" charset="-122"/>
                <a:ea typeface="微软雅黑" panose="020B0503020204020204" pitchFamily="34" charset="-122"/>
                <a:cs typeface="微软雅黑" panose="020B0503020204020204" pitchFamily="34" charset="-122"/>
              </a:rPr>
              <a:t>图:   填写封装类型和绘图单位信息</a:t>
            </a:r>
          </a:p>
        </p:txBody>
      </p:sp>
    </p:spTree>
    <p:custDataLst>
      <p:tags r:id="rId1"/>
    </p:custDataLst>
  </p:cSld>
  <p:clrMapOvr>
    <a:masterClrMapping/>
  </p:clrMapOvr>
  <p:transition spd="slow" advClick="0">
    <p:push dir="u"/>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44195" y="5462905"/>
            <a:ext cx="4724400" cy="368300"/>
          </a:xfrm>
          <a:prstGeom prst="rect">
            <a:avLst/>
          </a:prstGeom>
          <a:noFill/>
          <a:ln w="9525">
            <a:noFill/>
          </a:ln>
        </p:spPr>
        <p:txBody>
          <a:bodyPr wrap="square">
            <a:spAutoFit/>
          </a:bodyPr>
          <a:lstStyle/>
          <a:p>
            <a:pPr indent="0" algn="ctr"/>
            <a:r>
              <a:rPr lang="zh-CN" b="0">
                <a:latin typeface="微软雅黑" panose="020B0503020204020204" pitchFamily="34" charset="-122"/>
                <a:ea typeface="微软雅黑" panose="020B0503020204020204" pitchFamily="34" charset="-122"/>
                <a:cs typeface="微软雅黑" panose="020B0503020204020204" pitchFamily="34" charset="-122"/>
              </a:rPr>
              <a:t>图:  填写封装类型和绘图单位信息</a:t>
            </a:r>
          </a:p>
        </p:txBody>
      </p:sp>
      <p:pic>
        <p:nvPicPr>
          <p:cNvPr id="370" name="图片 370"/>
          <p:cNvPicPr>
            <a:picLocks noChangeAspect="1"/>
          </p:cNvPicPr>
          <p:nvPr/>
        </p:nvPicPr>
        <p:blipFill>
          <a:blip r:embed="rId4"/>
          <a:stretch>
            <a:fillRect/>
          </a:stretch>
        </p:blipFill>
        <p:spPr>
          <a:xfrm>
            <a:off x="933450" y="1303020"/>
            <a:ext cx="3945255" cy="3435985"/>
          </a:xfrm>
          <a:prstGeom prst="rect">
            <a:avLst/>
          </a:prstGeom>
        </p:spPr>
      </p:pic>
      <p:pic>
        <p:nvPicPr>
          <p:cNvPr id="371" name="图片 371"/>
          <p:cNvPicPr>
            <a:picLocks noChangeAspect="1"/>
          </p:cNvPicPr>
          <p:nvPr/>
        </p:nvPicPr>
        <p:blipFill>
          <a:blip r:embed="rId5"/>
          <a:stretch>
            <a:fillRect/>
          </a:stretch>
        </p:blipFill>
        <p:spPr>
          <a:xfrm>
            <a:off x="5829300" y="1303020"/>
            <a:ext cx="3908425" cy="3423285"/>
          </a:xfrm>
          <a:prstGeom prst="rect">
            <a:avLst/>
          </a:prstGeom>
        </p:spPr>
      </p:pic>
      <p:sp>
        <p:nvSpPr>
          <p:cNvPr id="3" name="文本框 2"/>
          <p:cNvSpPr txBox="1"/>
          <p:nvPr/>
        </p:nvSpPr>
        <p:spPr>
          <a:xfrm>
            <a:off x="5757545" y="5462905"/>
            <a:ext cx="4724400" cy="368300"/>
          </a:xfrm>
          <a:prstGeom prst="rect">
            <a:avLst/>
          </a:prstGeom>
          <a:noFill/>
          <a:ln w="9525">
            <a:noFill/>
          </a:ln>
        </p:spPr>
        <p:txBody>
          <a:bodyPr wrap="square">
            <a:spAutoFit/>
          </a:bodyPr>
          <a:lstStyle/>
          <a:p>
            <a:pPr indent="0" algn="ctr"/>
            <a:r>
              <a:rPr lang="zh-CN" b="0">
                <a:latin typeface="微软雅黑" panose="020B0503020204020204" pitchFamily="34" charset="-122"/>
                <a:ea typeface="微软雅黑" panose="020B0503020204020204" pitchFamily="34" charset="-122"/>
                <a:cs typeface="微软雅黑" panose="020B0503020204020204" pitchFamily="34" charset="-122"/>
              </a:rPr>
              <a:t>图:  选择Pad形状</a:t>
            </a:r>
          </a:p>
        </p:txBody>
      </p:sp>
    </p:spTree>
    <p:custDataLst>
      <p:tags r:id="rId1"/>
    </p:custDataLst>
  </p:cSld>
  <p:clrMapOvr>
    <a:masterClrMapping/>
  </p:clrMapOvr>
  <p:transition spd="slow" advClick="0">
    <p:push dir="u"/>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44195" y="5462905"/>
            <a:ext cx="4724400" cy="368300"/>
          </a:xfrm>
          <a:prstGeom prst="rect">
            <a:avLst/>
          </a:prstGeom>
          <a:noFill/>
          <a:ln w="9525">
            <a:noFill/>
          </a:ln>
        </p:spPr>
        <p:txBody>
          <a:bodyPr wrap="square">
            <a:spAutoFit/>
          </a:bodyPr>
          <a:lstStyle/>
          <a:p>
            <a:pPr indent="0" algn="ctr"/>
            <a:r>
              <a:rPr lang="zh-CN" b="0">
                <a:latin typeface="微软雅黑" panose="020B0503020204020204" pitchFamily="34" charset="-122"/>
                <a:ea typeface="微软雅黑" panose="020B0503020204020204" pitchFamily="34" charset="-122"/>
                <a:cs typeface="微软雅黑" panose="020B0503020204020204" pitchFamily="34" charset="-122"/>
              </a:rPr>
              <a:t>图:  选择丝印线宽</a:t>
            </a:r>
          </a:p>
        </p:txBody>
      </p:sp>
      <p:sp>
        <p:nvSpPr>
          <p:cNvPr id="3" name="文本框 2"/>
          <p:cNvSpPr txBox="1"/>
          <p:nvPr/>
        </p:nvSpPr>
        <p:spPr>
          <a:xfrm>
            <a:off x="5757545" y="5462905"/>
            <a:ext cx="4724400" cy="368300"/>
          </a:xfrm>
          <a:prstGeom prst="rect">
            <a:avLst/>
          </a:prstGeom>
          <a:noFill/>
          <a:ln w="9525">
            <a:noFill/>
          </a:ln>
        </p:spPr>
        <p:txBody>
          <a:bodyPr wrap="square">
            <a:spAutoFit/>
          </a:bodyPr>
          <a:lstStyle/>
          <a:p>
            <a:pPr indent="0" algn="ctr"/>
            <a:r>
              <a:rPr lang="zh-CN" b="0">
                <a:latin typeface="微软雅黑" panose="020B0503020204020204" pitchFamily="34" charset="-122"/>
                <a:ea typeface="微软雅黑" panose="020B0503020204020204" pitchFamily="34" charset="-122"/>
                <a:cs typeface="微软雅黑" panose="020B0503020204020204" pitchFamily="34" charset="-122"/>
              </a:rPr>
              <a:t>图:  管脚间距和布局设定</a:t>
            </a:r>
          </a:p>
        </p:txBody>
      </p:sp>
      <p:pic>
        <p:nvPicPr>
          <p:cNvPr id="372" name="图片 372"/>
          <p:cNvPicPr>
            <a:picLocks noChangeAspect="1"/>
          </p:cNvPicPr>
          <p:nvPr/>
        </p:nvPicPr>
        <p:blipFill>
          <a:blip r:embed="rId4"/>
          <a:stretch>
            <a:fillRect/>
          </a:stretch>
        </p:blipFill>
        <p:spPr>
          <a:xfrm>
            <a:off x="608330" y="1183640"/>
            <a:ext cx="4660265" cy="4065270"/>
          </a:xfrm>
          <a:prstGeom prst="rect">
            <a:avLst/>
          </a:prstGeom>
        </p:spPr>
      </p:pic>
      <p:pic>
        <p:nvPicPr>
          <p:cNvPr id="373" name="图片 373"/>
          <p:cNvPicPr>
            <a:picLocks noChangeAspect="1"/>
          </p:cNvPicPr>
          <p:nvPr/>
        </p:nvPicPr>
        <p:blipFill>
          <a:blip r:embed="rId5"/>
          <a:stretch>
            <a:fillRect/>
          </a:stretch>
        </p:blipFill>
        <p:spPr>
          <a:xfrm>
            <a:off x="5599430" y="1183640"/>
            <a:ext cx="4606290" cy="4041775"/>
          </a:xfrm>
          <a:prstGeom prst="rect">
            <a:avLst/>
          </a:prstGeom>
        </p:spPr>
      </p:pic>
    </p:spTree>
    <p:custDataLst>
      <p:tags r:id="rId1"/>
    </p:custDataLst>
  </p:cSld>
  <p:clrMapOvr>
    <a:masterClrMapping/>
  </p:clrMapOvr>
  <p:transition spd="slow" advClick="0">
    <p:push dir="u"/>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44195" y="5462905"/>
            <a:ext cx="4724400" cy="368300"/>
          </a:xfrm>
          <a:prstGeom prst="rect">
            <a:avLst/>
          </a:prstGeom>
          <a:noFill/>
          <a:ln w="9525">
            <a:noFill/>
          </a:ln>
        </p:spPr>
        <p:txBody>
          <a:bodyPr wrap="square">
            <a:spAutoFit/>
          </a:bodyPr>
          <a:lstStyle/>
          <a:p>
            <a:pPr indent="0" algn="ctr"/>
            <a:r>
              <a:rPr lang="zh-CN" b="0">
                <a:latin typeface="微软雅黑" panose="020B0503020204020204" pitchFamily="34" charset="-122"/>
                <a:ea typeface="微软雅黑" panose="020B0503020204020204" pitchFamily="34" charset="-122"/>
                <a:cs typeface="微软雅黑" panose="020B0503020204020204" pitchFamily="34" charset="-122"/>
              </a:rPr>
              <a:t>图:  管脚号排列递增方向</a:t>
            </a:r>
          </a:p>
        </p:txBody>
      </p:sp>
      <p:sp>
        <p:nvSpPr>
          <p:cNvPr id="3" name="文本框 2"/>
          <p:cNvSpPr txBox="1"/>
          <p:nvPr/>
        </p:nvSpPr>
        <p:spPr>
          <a:xfrm>
            <a:off x="5757545" y="5462905"/>
            <a:ext cx="4724400" cy="368300"/>
          </a:xfrm>
          <a:prstGeom prst="rect">
            <a:avLst/>
          </a:prstGeom>
          <a:noFill/>
          <a:ln w="9525">
            <a:noFill/>
          </a:ln>
        </p:spPr>
        <p:txBody>
          <a:bodyPr wrap="square">
            <a:spAutoFit/>
          </a:bodyPr>
          <a:lstStyle/>
          <a:p>
            <a:pPr indent="0" algn="ctr"/>
            <a:r>
              <a:rPr lang="zh-CN" b="0">
                <a:latin typeface="微软雅黑" panose="020B0503020204020204" pitchFamily="34" charset="-122"/>
                <a:ea typeface="微软雅黑" panose="020B0503020204020204" pitchFamily="34" charset="-122"/>
                <a:cs typeface="微软雅黑" panose="020B0503020204020204" pitchFamily="34" charset="-122"/>
              </a:rPr>
              <a:t>图:  管脚数量定义</a:t>
            </a:r>
          </a:p>
        </p:txBody>
      </p:sp>
      <p:pic>
        <p:nvPicPr>
          <p:cNvPr id="374" name="图片 374"/>
          <p:cNvPicPr>
            <a:picLocks noChangeAspect="1"/>
          </p:cNvPicPr>
          <p:nvPr/>
        </p:nvPicPr>
        <p:blipFill>
          <a:blip r:embed="rId4"/>
          <a:stretch>
            <a:fillRect/>
          </a:stretch>
        </p:blipFill>
        <p:spPr>
          <a:xfrm>
            <a:off x="544195" y="1183640"/>
            <a:ext cx="4561840" cy="4021455"/>
          </a:xfrm>
          <a:prstGeom prst="rect">
            <a:avLst/>
          </a:prstGeom>
        </p:spPr>
      </p:pic>
      <p:pic>
        <p:nvPicPr>
          <p:cNvPr id="4" name="图片 375"/>
          <p:cNvPicPr>
            <a:picLocks noChangeAspect="1"/>
          </p:cNvPicPr>
          <p:nvPr/>
        </p:nvPicPr>
        <p:blipFill>
          <a:blip r:embed="rId5"/>
          <a:stretch>
            <a:fillRect/>
          </a:stretch>
        </p:blipFill>
        <p:spPr>
          <a:xfrm>
            <a:off x="5757545" y="1183640"/>
            <a:ext cx="4724400" cy="4128770"/>
          </a:xfrm>
          <a:prstGeom prst="rect">
            <a:avLst/>
          </a:prstGeom>
        </p:spPr>
      </p:pic>
    </p:spTree>
    <p:custDataLst>
      <p:tags r:id="rId1"/>
    </p:custDataLst>
  </p:cSld>
  <p:clrMapOvr>
    <a:masterClrMapping/>
  </p:clrMapOvr>
  <p:transition spd="slow" advClick="0">
    <p:push dir="u"/>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44195" y="5462905"/>
            <a:ext cx="4724400" cy="368300"/>
          </a:xfrm>
          <a:prstGeom prst="rect">
            <a:avLst/>
          </a:prstGeom>
          <a:noFill/>
          <a:ln w="9525">
            <a:noFill/>
          </a:ln>
        </p:spPr>
        <p:txBody>
          <a:bodyPr wrap="square">
            <a:spAutoFit/>
          </a:bodyPr>
          <a:lstStyle/>
          <a:p>
            <a:pPr indent="0" algn="ctr"/>
            <a:r>
              <a:rPr lang="zh-CN" b="0">
                <a:latin typeface="微软雅黑" panose="020B0503020204020204" pitchFamily="34" charset="-122"/>
                <a:ea typeface="微软雅黑" panose="020B0503020204020204" pitchFamily="34" charset="-122"/>
                <a:cs typeface="微软雅黑" panose="020B0503020204020204" pitchFamily="34" charset="-122"/>
              </a:rPr>
              <a:t>图:  封装命名</a:t>
            </a:r>
          </a:p>
        </p:txBody>
      </p:sp>
      <p:sp>
        <p:nvSpPr>
          <p:cNvPr id="3" name="文本框 2"/>
          <p:cNvSpPr txBox="1"/>
          <p:nvPr/>
        </p:nvSpPr>
        <p:spPr>
          <a:xfrm>
            <a:off x="5757545" y="5462905"/>
            <a:ext cx="4724400" cy="368300"/>
          </a:xfrm>
          <a:prstGeom prst="rect">
            <a:avLst/>
          </a:prstGeom>
          <a:noFill/>
          <a:ln w="9525">
            <a:noFill/>
          </a:ln>
        </p:spPr>
        <p:txBody>
          <a:bodyPr wrap="square">
            <a:spAutoFit/>
          </a:bodyPr>
          <a:lstStyle/>
          <a:p>
            <a:pPr indent="0" algn="ctr"/>
            <a:r>
              <a:rPr lang="zh-CN" b="0">
                <a:latin typeface="微软雅黑" panose="020B0503020204020204" pitchFamily="34" charset="-122"/>
                <a:ea typeface="微软雅黑" panose="020B0503020204020204" pitchFamily="34" charset="-122"/>
                <a:cs typeface="微软雅黑" panose="020B0503020204020204" pitchFamily="34" charset="-122"/>
              </a:rPr>
              <a:t>图:  封装向导结束页</a:t>
            </a:r>
          </a:p>
        </p:txBody>
      </p:sp>
      <p:pic>
        <p:nvPicPr>
          <p:cNvPr id="376" name="图片 376"/>
          <p:cNvPicPr>
            <a:picLocks noChangeAspect="1"/>
          </p:cNvPicPr>
          <p:nvPr/>
        </p:nvPicPr>
        <p:blipFill>
          <a:blip r:embed="rId4"/>
          <a:stretch>
            <a:fillRect/>
          </a:stretch>
        </p:blipFill>
        <p:spPr>
          <a:xfrm>
            <a:off x="935990" y="1111885"/>
            <a:ext cx="4491355" cy="3917315"/>
          </a:xfrm>
          <a:prstGeom prst="rect">
            <a:avLst/>
          </a:prstGeom>
        </p:spPr>
      </p:pic>
      <p:pic>
        <p:nvPicPr>
          <p:cNvPr id="377" name="图片 377"/>
          <p:cNvPicPr>
            <a:picLocks noChangeAspect="1"/>
          </p:cNvPicPr>
          <p:nvPr/>
        </p:nvPicPr>
        <p:blipFill>
          <a:blip r:embed="rId5"/>
          <a:stretch>
            <a:fillRect/>
          </a:stretch>
        </p:blipFill>
        <p:spPr>
          <a:xfrm>
            <a:off x="6351905" y="1111885"/>
            <a:ext cx="4485005" cy="3927475"/>
          </a:xfrm>
          <a:prstGeom prst="rect">
            <a:avLst/>
          </a:prstGeom>
        </p:spPr>
      </p:pic>
    </p:spTree>
    <p:custDataLst>
      <p:tags r:id="rId1"/>
    </p:custDataLst>
  </p:cSld>
  <p:clrMapOvr>
    <a:masterClrMapping/>
  </p:clrMapOvr>
  <p:transition spd="slow" advClick="0">
    <p:push dir="u"/>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725170" y="4905375"/>
            <a:ext cx="4724400" cy="368300"/>
          </a:xfrm>
          <a:prstGeom prst="rect">
            <a:avLst/>
          </a:prstGeom>
          <a:noFill/>
          <a:ln w="9525">
            <a:noFill/>
          </a:ln>
        </p:spPr>
        <p:txBody>
          <a:bodyPr wrap="square">
            <a:spAutoFit/>
          </a:bodyPr>
          <a:lstStyle/>
          <a:p>
            <a:pPr indent="0" algn="ctr"/>
            <a:r>
              <a:rPr lang="zh-CN" b="0">
                <a:latin typeface="微软雅黑" panose="020B0503020204020204" pitchFamily="34" charset="-122"/>
                <a:ea typeface="微软雅黑" panose="020B0503020204020204" pitchFamily="34" charset="-122"/>
                <a:cs typeface="微软雅黑" panose="020B0503020204020204" pitchFamily="34" charset="-122"/>
              </a:rPr>
              <a:t>图: 新建的封装器件</a:t>
            </a:r>
          </a:p>
        </p:txBody>
      </p:sp>
      <p:pic>
        <p:nvPicPr>
          <p:cNvPr id="378" name="图片 378"/>
          <p:cNvPicPr>
            <a:picLocks noChangeAspect="1"/>
          </p:cNvPicPr>
          <p:nvPr/>
        </p:nvPicPr>
        <p:blipFill>
          <a:blip r:embed="rId4"/>
          <a:stretch>
            <a:fillRect/>
          </a:stretch>
        </p:blipFill>
        <p:spPr>
          <a:xfrm>
            <a:off x="1026160" y="1626870"/>
            <a:ext cx="4423410" cy="3003550"/>
          </a:xfrm>
          <a:prstGeom prst="rect">
            <a:avLst/>
          </a:prstGeom>
        </p:spPr>
      </p:pic>
      <p:sp>
        <p:nvSpPr>
          <p:cNvPr id="100" name="文本框 99"/>
          <p:cNvSpPr txBox="1"/>
          <p:nvPr/>
        </p:nvSpPr>
        <p:spPr>
          <a:xfrm>
            <a:off x="5944870" y="1626870"/>
            <a:ext cx="5080000" cy="2553335"/>
          </a:xfrm>
          <a:prstGeom prst="rect">
            <a:avLst/>
          </a:prstGeom>
          <a:noFill/>
          <a:ln w="9525">
            <a:noFill/>
          </a:ln>
        </p:spPr>
        <p:txBody>
          <a:bodyPr wrap="square">
            <a:spAutoFit/>
          </a:bodyPr>
          <a:lstStyle/>
          <a:p>
            <a:pPr indent="0">
              <a:lnSpc>
                <a:spcPct val="200000"/>
              </a:lnSpc>
            </a:pPr>
            <a:r>
              <a:rPr lang="zh-CN" sz="1600" b="0">
                <a:latin typeface="微软雅黑" panose="020B0503020204020204" pitchFamily="34" charset="-122"/>
                <a:ea typeface="微软雅黑" panose="020B0503020204020204" pitchFamily="34" charset="-122"/>
                <a:cs typeface="微软雅黑" panose="020B0503020204020204" pitchFamily="34" charset="-122"/>
              </a:rPr>
              <a:t>利用封装库向导，我们可以大大提高制作器件封装的效率。当然，有时候我们需要反复确认尺寸，因为我们很难直接比较封装库里的尺寸和实际芯片的封装尺寸。用比较笨的办法是将封装用打印机</a:t>
            </a:r>
            <a:r>
              <a:rPr lang="en-US" sz="1600" b="0">
                <a:latin typeface="微软雅黑" panose="020B0503020204020204" pitchFamily="34" charset="-122"/>
                <a:ea typeface="微软雅黑" panose="020B0503020204020204" pitchFamily="34" charset="-122"/>
                <a:cs typeface="微软雅黑" panose="020B0503020204020204" pitchFamily="34" charset="-122"/>
              </a:rPr>
              <a:t>1:1</a:t>
            </a:r>
            <a:r>
              <a:rPr lang="zh-CN" sz="1600" b="0">
                <a:latin typeface="微软雅黑" panose="020B0503020204020204" pitchFamily="34" charset="-122"/>
                <a:ea typeface="微软雅黑" panose="020B0503020204020204" pitchFamily="34" charset="-122"/>
                <a:cs typeface="微软雅黑" panose="020B0503020204020204" pitchFamily="34" charset="-122"/>
              </a:rPr>
              <a:t>打印一下，然后把真实器件放上去比较。虽然比较笨，但是非常直观。</a:t>
            </a:r>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p:txBody>
      </p:sp>
    </p:spTree>
    <p:custDataLst>
      <p:tags r:id="rId1"/>
    </p:custDataLst>
  </p:cSld>
  <p:clrMapOvr>
    <a:masterClrMapping/>
  </p:clrMapOvr>
  <p:transition spd="slow" advClick="0">
    <p:push dir="u"/>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custDataLst>
              <p:tags r:id="rId2"/>
            </p:custDataLst>
          </p:nvPr>
        </p:nvSpPr>
        <p:spPr>
          <a:xfrm>
            <a:off x="615950" y="354965"/>
            <a:ext cx="7247890" cy="1127760"/>
          </a:xfrm>
          <a:prstGeom prst="rect">
            <a:avLst/>
          </a:prstGeom>
          <a:noFill/>
        </p:spPr>
        <p:txBody>
          <a:bodyPr wrap="square" rtlCol="0" anchor="ctr">
            <a:noAutofit/>
          </a:bodyPr>
          <a:lstStyle/>
          <a:p>
            <a:pPr indent="0" algn="l"/>
            <a:r>
              <a:rPr lang="zh-CN" sz="2800">
                <a:latin typeface="微软雅黑" panose="020B0503020204020204" pitchFamily="34" charset="-122"/>
                <a:ea typeface="微软雅黑" panose="020B0503020204020204" pitchFamily="34" charset="-122"/>
                <a:cs typeface="微软雅黑" panose="020B0503020204020204" pitchFamily="34" charset="-122"/>
                <a:sym typeface="+mn-ea"/>
              </a:rPr>
              <a:t>回顾一下步骤</a:t>
            </a:r>
          </a:p>
        </p:txBody>
      </p:sp>
      <p:sp>
        <p:nvSpPr>
          <p:cNvPr id="100" name="文本框 99"/>
          <p:cNvSpPr txBox="1"/>
          <p:nvPr/>
        </p:nvSpPr>
        <p:spPr>
          <a:xfrm>
            <a:off x="675640" y="1362710"/>
            <a:ext cx="10716260" cy="4939030"/>
          </a:xfrm>
          <a:prstGeom prst="rect">
            <a:avLst/>
          </a:prstGeom>
          <a:noFill/>
          <a:ln w="9525">
            <a:noFill/>
          </a:ln>
        </p:spPr>
        <p:txBody>
          <a:bodyPr wrap="square">
            <a:spAutoFit/>
          </a:bodyPr>
          <a:lstStyle/>
          <a:p>
            <a:pPr marL="457200" indent="-457200">
              <a:lnSpc>
                <a:spcPct val="150000"/>
              </a:lnSpc>
              <a:buAutoNum type="arabicPeriod"/>
            </a:pPr>
            <a:r>
              <a:rPr lang="en-US" sz="1400" b="0">
                <a:latin typeface="微软雅黑" panose="020B0503020204020204" pitchFamily="34" charset="-122"/>
                <a:ea typeface="微软雅黑" panose="020B0503020204020204" pitchFamily="34" charset="-122"/>
                <a:cs typeface="微软雅黑" panose="020B0503020204020204" pitchFamily="34" charset="-122"/>
              </a:rPr>
              <a:t>器件封装库的创建方法和前面一样，还是在文件菜单里，在新建里选择选择“PCB Library”。</a:t>
            </a:r>
          </a:p>
          <a:p>
            <a:pPr marL="457200" indent="-457200">
              <a:lnSpc>
                <a:spcPct val="150000"/>
              </a:lnSpc>
              <a:buAutoNum type="arabicPeriod"/>
            </a:pPr>
            <a:r>
              <a:rPr lang="en-US" sz="1400" b="0">
                <a:latin typeface="微软雅黑" panose="020B0503020204020204" pitchFamily="34" charset="-122"/>
                <a:ea typeface="微软雅黑" panose="020B0503020204020204" pitchFamily="34" charset="-122"/>
                <a:cs typeface="微软雅黑" panose="020B0503020204020204" pitchFamily="34" charset="-122"/>
              </a:rPr>
              <a:t>新建的库如上图，其页面布局形式和原理图库的样子差不多。文件名在保存的时候可以修改，比如“myLib.PcbLib”。新建的PCB库里会有一个默认的元件，我们忽略它。在做封装库的时候就要看器件数据手册的封装信息了。</a:t>
            </a:r>
          </a:p>
          <a:p>
            <a:pPr marL="457200" indent="-457200">
              <a:lnSpc>
                <a:spcPct val="150000"/>
              </a:lnSpc>
              <a:buAutoNum type="arabicPeriod"/>
            </a:pPr>
            <a:r>
              <a:rPr lang="en-US" sz="1400" b="0">
                <a:latin typeface="微软雅黑" panose="020B0503020204020204" pitchFamily="34" charset="-122"/>
                <a:ea typeface="微软雅黑" panose="020B0503020204020204" pitchFamily="34" charset="-122"/>
                <a:cs typeface="微软雅黑" panose="020B0503020204020204" pitchFamily="34" charset="-122"/>
              </a:rPr>
              <a:t>根据这些信息我们采用器件封装向导来画AT32F407的封装。在“Tools”菜单下面选择“Footprint Wizard…”来打开向导。</a:t>
            </a:r>
          </a:p>
          <a:p>
            <a:pPr marL="457200" indent="-457200">
              <a:lnSpc>
                <a:spcPct val="150000"/>
              </a:lnSpc>
              <a:buAutoNum type="arabicPeriod"/>
            </a:pPr>
            <a:r>
              <a:rPr lang="en-US" sz="1400" b="0">
                <a:latin typeface="微软雅黑" panose="020B0503020204020204" pitchFamily="34" charset="-122"/>
                <a:ea typeface="微软雅黑" panose="020B0503020204020204" pitchFamily="34" charset="-122"/>
                <a:cs typeface="微软雅黑" panose="020B0503020204020204" pitchFamily="34" charset="-122"/>
              </a:rPr>
              <a:t>在弹出窗口点击Next。</a:t>
            </a:r>
          </a:p>
          <a:p>
            <a:pPr marL="457200" indent="-457200">
              <a:lnSpc>
                <a:spcPct val="150000"/>
              </a:lnSpc>
              <a:buAutoNum type="arabicPeriod"/>
            </a:pPr>
            <a:r>
              <a:rPr lang="en-US" sz="1400" b="0">
                <a:latin typeface="微软雅黑" panose="020B0503020204020204" pitchFamily="34" charset="-122"/>
                <a:ea typeface="微软雅黑" panose="020B0503020204020204" pitchFamily="34" charset="-122"/>
                <a:cs typeface="微软雅黑" panose="020B0503020204020204" pitchFamily="34" charset="-122"/>
              </a:rPr>
              <a:t>在第二页里需要设置封装的类型和封装尺寸的单位，然后点击Next。</a:t>
            </a:r>
          </a:p>
          <a:p>
            <a:pPr marL="457200" indent="-457200">
              <a:lnSpc>
                <a:spcPct val="150000"/>
              </a:lnSpc>
              <a:buAutoNum type="arabicPeriod"/>
            </a:pPr>
            <a:r>
              <a:rPr lang="en-US" sz="1400" b="0">
                <a:latin typeface="微软雅黑" panose="020B0503020204020204" pitchFamily="34" charset="-122"/>
                <a:ea typeface="微软雅黑" panose="020B0503020204020204" pitchFamily="34" charset="-122"/>
                <a:cs typeface="微软雅黑" panose="020B0503020204020204" pitchFamily="34" charset="-122"/>
              </a:rPr>
              <a:t>然后，定义每个管脚的Pad的尺寸，这个数据就来自于数据手册。</a:t>
            </a:r>
          </a:p>
          <a:p>
            <a:pPr marL="457200" indent="-457200">
              <a:lnSpc>
                <a:spcPct val="150000"/>
              </a:lnSpc>
              <a:buAutoNum type="arabicPeriod"/>
            </a:pPr>
            <a:r>
              <a:rPr lang="en-US" sz="1400" b="0">
                <a:latin typeface="微软雅黑" panose="020B0503020204020204" pitchFamily="34" charset="-122"/>
                <a:ea typeface="微软雅黑" panose="020B0503020204020204" pitchFamily="34" charset="-122"/>
                <a:cs typeface="微软雅黑" panose="020B0503020204020204" pitchFamily="34" charset="-122"/>
              </a:rPr>
              <a:t>然后，选择一下管脚Pad的形状，我们不用更换形状了，直接Next。</a:t>
            </a:r>
          </a:p>
          <a:p>
            <a:pPr marL="457200" indent="-457200">
              <a:lnSpc>
                <a:spcPct val="150000"/>
              </a:lnSpc>
              <a:buAutoNum type="arabicPeriod"/>
            </a:pPr>
            <a:r>
              <a:rPr lang="en-US" sz="1400" b="0">
                <a:latin typeface="微软雅黑" panose="020B0503020204020204" pitchFamily="34" charset="-122"/>
                <a:ea typeface="微软雅黑" panose="020B0503020204020204" pitchFamily="34" charset="-122"/>
                <a:cs typeface="微软雅黑" panose="020B0503020204020204" pitchFamily="34" charset="-122"/>
              </a:rPr>
              <a:t>然后，选择封装库丝印的线宽，这个也不用修改。</a:t>
            </a:r>
          </a:p>
          <a:p>
            <a:pPr marL="457200" indent="-457200">
              <a:lnSpc>
                <a:spcPct val="150000"/>
              </a:lnSpc>
              <a:buAutoNum type="arabicPeriod"/>
            </a:pPr>
            <a:r>
              <a:rPr lang="en-US" sz="1400" b="0">
                <a:latin typeface="微软雅黑" panose="020B0503020204020204" pitchFamily="34" charset="-122"/>
                <a:ea typeface="微软雅黑" panose="020B0503020204020204" pitchFamily="34" charset="-122"/>
                <a:cs typeface="微软雅黑" panose="020B0503020204020204" pitchFamily="34" charset="-122"/>
              </a:rPr>
              <a:t>接下来这页是最关键的，需要定义管脚间距以及管脚排列的位置，也需要根据芯片的数据手册来仔细计算一下。</a:t>
            </a:r>
          </a:p>
          <a:p>
            <a:pPr marL="457200" indent="-457200">
              <a:lnSpc>
                <a:spcPct val="150000"/>
              </a:lnSpc>
              <a:buAutoNum type="arabicPeriod"/>
            </a:pPr>
            <a:r>
              <a:rPr lang="en-US" sz="1400" b="0">
                <a:latin typeface="微软雅黑" panose="020B0503020204020204" pitchFamily="34" charset="-122"/>
                <a:ea typeface="微软雅黑" panose="020B0503020204020204" pitchFamily="34" charset="-122"/>
                <a:cs typeface="微软雅黑" panose="020B0503020204020204" pitchFamily="34" charset="-122"/>
              </a:rPr>
              <a:t>下面一页是定义管脚标号的递增顺序，一般都是左上角为1脚，逆时针递增，和我们数据手册的定义一样。所以不用修改。</a:t>
            </a:r>
          </a:p>
          <a:p>
            <a:pPr marL="457200" indent="-457200">
              <a:lnSpc>
                <a:spcPct val="150000"/>
              </a:lnSpc>
              <a:buAutoNum type="arabicPeriod"/>
            </a:pPr>
            <a:r>
              <a:rPr lang="en-US" sz="1400" b="0">
                <a:latin typeface="微软雅黑" panose="020B0503020204020204" pitchFamily="34" charset="-122"/>
                <a:ea typeface="微软雅黑" panose="020B0503020204020204" pitchFamily="34" charset="-122"/>
                <a:cs typeface="微软雅黑" panose="020B0503020204020204" pitchFamily="34" charset="-122"/>
              </a:rPr>
              <a:t>接下来这页非常直观，就是定义每边的管脚个数，我们是100pin的正方形排列，所以每边25个管脚。</a:t>
            </a:r>
          </a:p>
          <a:p>
            <a:pPr marL="457200" indent="-457200">
              <a:lnSpc>
                <a:spcPct val="150000"/>
              </a:lnSpc>
              <a:buAutoNum type="arabicPeriod"/>
            </a:pPr>
            <a:r>
              <a:rPr lang="en-US" sz="1400" b="0">
                <a:latin typeface="微软雅黑" panose="020B0503020204020204" pitchFamily="34" charset="-122"/>
                <a:ea typeface="微软雅黑" panose="020B0503020204020204" pitchFamily="34" charset="-122"/>
                <a:cs typeface="微软雅黑" panose="020B0503020204020204" pitchFamily="34" charset="-122"/>
              </a:rPr>
              <a:t>最后需要给封装起个名字,我们就根据数据手册来起名为“LQFP100-14x14”。</a:t>
            </a:r>
          </a:p>
          <a:p>
            <a:pPr marL="457200" indent="-457200">
              <a:lnSpc>
                <a:spcPct val="150000"/>
              </a:lnSpc>
              <a:buAutoNum type="arabicPeriod"/>
            </a:pPr>
            <a:r>
              <a:rPr lang="en-US" sz="1400" b="0">
                <a:latin typeface="微软雅黑" panose="020B0503020204020204" pitchFamily="34" charset="-122"/>
                <a:ea typeface="微软雅黑" panose="020B0503020204020204" pitchFamily="34" charset="-122"/>
                <a:cs typeface="微软雅黑" panose="020B0503020204020204" pitchFamily="34" charset="-122"/>
              </a:rPr>
              <a:t>最后就是结束页，直接点击“Finish”。</a:t>
            </a:r>
          </a:p>
          <a:p>
            <a:pPr marL="457200" indent="-457200">
              <a:lnSpc>
                <a:spcPct val="150000"/>
              </a:lnSpc>
              <a:buAutoNum type="arabicPeriod"/>
            </a:pPr>
            <a:r>
              <a:rPr lang="en-US" sz="1400" b="0">
                <a:latin typeface="微软雅黑" panose="020B0503020204020204" pitchFamily="34" charset="-122"/>
                <a:ea typeface="微软雅黑" panose="020B0503020204020204" pitchFamily="34" charset="-122"/>
                <a:cs typeface="微软雅黑" panose="020B0503020204020204" pitchFamily="34" charset="-122"/>
              </a:rPr>
              <a:t>结束后，我们能看到新建的封装库器件。</a:t>
            </a:r>
          </a:p>
        </p:txBody>
      </p:sp>
    </p:spTree>
    <p:custDataLst>
      <p:tags r:id="rId1"/>
    </p:custDataLst>
  </p:cSld>
  <p:clrMapOvr>
    <a:masterClrMapping/>
  </p:clrMapOvr>
  <p:transition spd="slow" advClick="0">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custDataLst>
              <p:tags r:id="rId2"/>
            </p:custDataLst>
          </p:nvPr>
        </p:nvSpPr>
        <p:spPr>
          <a:xfrm>
            <a:off x="705485" y="205740"/>
            <a:ext cx="8839835" cy="949325"/>
          </a:xfrm>
          <a:prstGeom prst="rect">
            <a:avLst/>
          </a:prstGeom>
          <a:noFill/>
        </p:spPr>
        <p:txBody>
          <a:bodyPr wrap="square" rtlCol="0" anchor="ctr">
            <a:noAutofit/>
          </a:bodyPr>
          <a:lstStyle/>
          <a:p>
            <a:pPr marL="0" indent="0" algn="l">
              <a:lnSpc>
                <a:spcPct val="100000"/>
              </a:lnSpc>
              <a:spcBef>
                <a:spcPts val="0"/>
              </a:spcBef>
              <a:spcAft>
                <a:spcPts val="0"/>
              </a:spcAft>
              <a:buSzPct val="100000"/>
              <a:buNone/>
            </a:pPr>
            <a:r>
              <a:rPr sz="2800" b="1" spc="300" dirty="0">
                <a:solidFill>
                  <a:schemeClr val="bg1">
                    <a:lumMod val="50000"/>
                  </a:schemeClr>
                </a:solidFill>
                <a:latin typeface="微软雅黑" panose="020B0503020204020204" pitchFamily="34" charset="-122"/>
                <a:ea typeface="微软雅黑" panose="020B0503020204020204" pitchFamily="34" charset="-122"/>
              </a:rPr>
              <a:t>嵌入式系统的硬件设计流程</a:t>
            </a:r>
          </a:p>
        </p:txBody>
      </p:sp>
      <p:sp>
        <p:nvSpPr>
          <p:cNvPr id="2" name="任意多边形 31"/>
          <p:cNvSpPr/>
          <p:nvPr>
            <p:custDataLst>
              <p:tags r:id="rId3"/>
            </p:custDataLst>
          </p:nvPr>
        </p:nvSpPr>
        <p:spPr bwMode="auto">
          <a:xfrm>
            <a:off x="767715" y="1613535"/>
            <a:ext cx="3303270" cy="4805680"/>
          </a:xfrm>
          <a:custGeom>
            <a:avLst/>
            <a:gdLst>
              <a:gd name="T0" fmla="*/ 2271713 w 21600"/>
              <a:gd name="T1" fmla="*/ 3620294 h 21600"/>
              <a:gd name="T2" fmla="*/ 2271713 w 21600"/>
              <a:gd name="T3" fmla="*/ 3620294 h 21600"/>
              <a:gd name="T4" fmla="*/ 2271713 w 21600"/>
              <a:gd name="T5" fmla="*/ 3620294 h 21600"/>
              <a:gd name="T6" fmla="*/ 2271713 w 21600"/>
              <a:gd name="T7" fmla="*/ 3620294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0"/>
                </a:moveTo>
                <a:lnTo>
                  <a:pt x="21599" y="0"/>
                </a:lnTo>
                <a:lnTo>
                  <a:pt x="21599" y="21599"/>
                </a:lnTo>
                <a:lnTo>
                  <a:pt x="0" y="21599"/>
                </a:lnTo>
                <a:lnTo>
                  <a:pt x="0" y="0"/>
                </a:lnTo>
                <a:close/>
              </a:path>
            </a:pathLst>
          </a:custGeom>
          <a:noFill/>
          <a:ln w="12700" cap="flat" cmpd="sng">
            <a:solidFill>
              <a:srgbClr val="53585F"/>
            </a:solidFill>
            <a:prstDash val="solid"/>
            <a:miter lim="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square" lIns="90000" tIns="46800" rIns="90000" bIns="46800" anchor="ctr">
            <a:normAutofit/>
          </a:bodyPr>
          <a:lstStyle/>
          <a:p>
            <a:pPr algn="ctr">
              <a:lnSpc>
                <a:spcPct val="120000"/>
              </a:lnSpc>
            </a:pPr>
            <a:endParaRPr sz="1600">
              <a:latin typeface="Arial" panose="020B0604020202020204" pitchFamily="34" charset="0"/>
              <a:ea typeface="微软雅黑" panose="020B0503020204020204" pitchFamily="34" charset="-122"/>
              <a:sym typeface="Arial" panose="020B0604020202020204" pitchFamily="34" charset="0"/>
            </a:endParaRPr>
          </a:p>
        </p:txBody>
      </p:sp>
      <p:sp>
        <p:nvSpPr>
          <p:cNvPr id="3" name="任意多边形 32"/>
          <p:cNvSpPr/>
          <p:nvPr>
            <p:custDataLst>
              <p:tags r:id="rId4"/>
            </p:custDataLst>
          </p:nvPr>
        </p:nvSpPr>
        <p:spPr bwMode="auto">
          <a:xfrm>
            <a:off x="1051108" y="5030770"/>
            <a:ext cx="2107378" cy="1390868"/>
          </a:xfrm>
          <a:custGeom>
            <a:avLst/>
            <a:gdLst>
              <a:gd name="T0" fmla="*/ 1587500 w 21600"/>
              <a:gd name="T1" fmla="*/ 1047750 h 21600"/>
              <a:gd name="T2" fmla="*/ 1587500 w 21600"/>
              <a:gd name="T3" fmla="*/ 1047750 h 21600"/>
              <a:gd name="T4" fmla="*/ 1587500 w 21600"/>
              <a:gd name="T5" fmla="*/ 1047750 h 21600"/>
              <a:gd name="T6" fmla="*/ 1587500 w 21600"/>
              <a:gd name="T7" fmla="*/ 1047750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0"/>
                </a:moveTo>
                <a:lnTo>
                  <a:pt x="21599" y="12216"/>
                </a:lnTo>
                <a:lnTo>
                  <a:pt x="21599" y="21600"/>
                </a:lnTo>
                <a:lnTo>
                  <a:pt x="0" y="21600"/>
                </a:lnTo>
                <a:lnTo>
                  <a:pt x="0" y="0"/>
                </a:lnTo>
                <a:close/>
              </a:path>
            </a:pathLst>
          </a:custGeom>
          <a:solidFill>
            <a:srgbClr val="1F74AD">
              <a:lumMod val="75000"/>
            </a:srgbClr>
          </a:solidFill>
          <a:ln>
            <a:noFill/>
          </a:ln>
          <a:effectLst/>
        </p:spPr>
        <p:txBody>
          <a:bodyPr wrap="square" lIns="90000" tIns="46800" rIns="90000" bIns="46800" anchor="ctr">
            <a:normAutofit/>
          </a:bodyPr>
          <a:lstStyle/>
          <a:p>
            <a:pPr algn="ctr">
              <a:lnSpc>
                <a:spcPct val="120000"/>
              </a:lnSpc>
            </a:pPr>
            <a:endParaRPr sz="1600">
              <a:latin typeface="Arial" panose="020B0604020202020204" pitchFamily="34" charset="0"/>
              <a:ea typeface="微软雅黑" panose="020B0503020204020204" pitchFamily="34" charset="-122"/>
              <a:sym typeface="Arial" panose="020B0604020202020204" pitchFamily="34" charset="0"/>
            </a:endParaRPr>
          </a:p>
        </p:txBody>
      </p:sp>
      <p:sp>
        <p:nvSpPr>
          <p:cNvPr id="5" name="任意多边形 33"/>
          <p:cNvSpPr/>
          <p:nvPr>
            <p:custDataLst>
              <p:tags r:id="rId5"/>
            </p:custDataLst>
          </p:nvPr>
        </p:nvSpPr>
        <p:spPr bwMode="auto">
          <a:xfrm flipH="1">
            <a:off x="1055321" y="4436490"/>
            <a:ext cx="3015658" cy="1990414"/>
          </a:xfrm>
          <a:custGeom>
            <a:avLst/>
            <a:gdLst>
              <a:gd name="T0" fmla="*/ 2271713 w 21600"/>
              <a:gd name="T1" fmla="*/ 1499394 h 21600"/>
              <a:gd name="T2" fmla="*/ 2271713 w 21600"/>
              <a:gd name="T3" fmla="*/ 1499394 h 21600"/>
              <a:gd name="T4" fmla="*/ 2271713 w 21600"/>
              <a:gd name="T5" fmla="*/ 1499394 h 21600"/>
              <a:gd name="T6" fmla="*/ 2271713 w 21600"/>
              <a:gd name="T7" fmla="*/ 1499394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0"/>
                </a:moveTo>
                <a:lnTo>
                  <a:pt x="21600" y="12216"/>
                </a:lnTo>
                <a:lnTo>
                  <a:pt x="21600" y="21600"/>
                </a:lnTo>
                <a:lnTo>
                  <a:pt x="0" y="21600"/>
                </a:lnTo>
                <a:lnTo>
                  <a:pt x="0" y="0"/>
                </a:lnTo>
                <a:close/>
              </a:path>
            </a:pathLst>
          </a:custGeom>
          <a:solidFill>
            <a:srgbClr val="1F74AD"/>
          </a:solidFill>
          <a:ln>
            <a:noFill/>
          </a:ln>
          <a:effectLst/>
        </p:spPr>
        <p:txBody>
          <a:bodyPr wrap="square" lIns="90000" tIns="46800" rIns="90000" bIns="46800" anchor="ctr">
            <a:noAutofit/>
          </a:bodyPr>
          <a:lstStyle/>
          <a:p>
            <a:pPr algn="ctr">
              <a:lnSpc>
                <a:spcPct val="120000"/>
              </a:lnSpc>
            </a:pPr>
            <a:endParaRPr sz="1600">
              <a:latin typeface="Arial" panose="020B0604020202020204" pitchFamily="34" charset="0"/>
              <a:ea typeface="微软雅黑" panose="020B0503020204020204" pitchFamily="34" charset="-122"/>
              <a:sym typeface="Arial" panose="020B0604020202020204" pitchFamily="34" charset="0"/>
            </a:endParaRPr>
          </a:p>
        </p:txBody>
      </p:sp>
      <p:sp>
        <p:nvSpPr>
          <p:cNvPr id="6" name="任意多边形 34"/>
          <p:cNvSpPr/>
          <p:nvPr>
            <p:custDataLst>
              <p:tags r:id="rId6"/>
            </p:custDataLst>
          </p:nvPr>
        </p:nvSpPr>
        <p:spPr bwMode="auto">
          <a:xfrm>
            <a:off x="1260540" y="2750309"/>
            <a:ext cx="2605218" cy="156335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p:spPr>
        <p:txBody>
          <a:bodyPr wrap="square" lIns="90000" tIns="46800" rIns="90000" bIns="46800" anchor="ctr">
            <a:normAutofit/>
          </a:bodyPr>
          <a:lstStyle/>
          <a:p>
            <a:pPr algn="l">
              <a:lnSpc>
                <a:spcPct val="120000"/>
              </a:lnSpc>
              <a:buClr>
                <a:srgbClr val="FFFFFF"/>
              </a:buClr>
              <a:buSzPct val="27000"/>
              <a:defRPr/>
            </a:pPr>
            <a:r>
              <a:rPr lang="zh-CN" altLang="en-US" sz="1400" spc="150">
                <a:solidFill>
                  <a:srgbClr val="4D4E4C"/>
                </a:solidFill>
                <a:latin typeface="Arial" panose="020B0604020202020204" pitchFamily="34" charset="0"/>
                <a:ea typeface="微软雅黑" panose="020B0503020204020204" pitchFamily="34" charset="-122"/>
                <a:sym typeface="Arial" panose="020B0604020202020204" pitchFamily="34" charset="0"/>
              </a:rPr>
              <a:t>项目需求搞得越清楚越好，越细致越好。宁可多花时间也绝不要在这个环节出现大的纰漏，否则很容易就造成不可挽回的局面。</a:t>
            </a:r>
          </a:p>
        </p:txBody>
      </p:sp>
      <p:sp>
        <p:nvSpPr>
          <p:cNvPr id="7" name="任意多边形 35"/>
          <p:cNvSpPr/>
          <p:nvPr>
            <p:custDataLst>
              <p:tags r:id="rId7"/>
            </p:custDataLst>
          </p:nvPr>
        </p:nvSpPr>
        <p:spPr bwMode="auto">
          <a:xfrm>
            <a:off x="1260542" y="5683401"/>
            <a:ext cx="2605215" cy="63141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p:spPr>
        <p:txBody>
          <a:bodyPr wrap="square" lIns="90000" tIns="46800" rIns="90000" bIns="46800" anchor="ctr">
            <a:normAutofit/>
          </a:bodyPr>
          <a:lstStyle/>
          <a:p>
            <a:pPr algn="ctr" defTabSz="583565">
              <a:lnSpc>
                <a:spcPct val="120000"/>
              </a:lnSpc>
              <a:defRPr/>
            </a:pPr>
            <a:r>
              <a:rPr lang="zh-CN" altLang="en-US" sz="2000" b="1" spc="300">
                <a:solidFill>
                  <a:srgbClr val="FFFFFF"/>
                </a:solidFill>
                <a:latin typeface="Arial" panose="020B0604020202020204" pitchFamily="34" charset="0"/>
                <a:ea typeface="微软雅黑" panose="020B0503020204020204" pitchFamily="34" charset="-122"/>
                <a:cs typeface="+mn-ea"/>
                <a:sym typeface="Arial" panose="020B0604020202020204" pitchFamily="34" charset="0"/>
              </a:rPr>
              <a:t>明  确</a:t>
            </a:r>
          </a:p>
        </p:txBody>
      </p:sp>
      <p:sp>
        <p:nvSpPr>
          <p:cNvPr id="9" name="任意多边形 36"/>
          <p:cNvSpPr/>
          <p:nvPr>
            <p:custDataLst>
              <p:tags r:id="rId8"/>
            </p:custDataLst>
          </p:nvPr>
        </p:nvSpPr>
        <p:spPr bwMode="auto">
          <a:xfrm>
            <a:off x="1305901" y="2048722"/>
            <a:ext cx="2624386" cy="59239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p:spPr>
        <p:txBody>
          <a:bodyPr wrap="square" lIns="90000" tIns="46800" rIns="90000" bIns="46800" anchor="ctr">
            <a:normAutofit/>
          </a:bodyPr>
          <a:lstStyle/>
          <a:p>
            <a:pPr defTabSz="583565">
              <a:lnSpc>
                <a:spcPct val="120000"/>
              </a:lnSpc>
              <a:defRPr/>
            </a:pPr>
            <a:r>
              <a:rPr lang="en-US" sz="1600" b="1" dirty="0">
                <a:solidFill>
                  <a:srgbClr val="4D4E4C"/>
                </a:solidFill>
                <a:latin typeface="Arial" panose="020B0604020202020204" pitchFamily="34" charset="0"/>
                <a:ea typeface="微软雅黑" panose="020B0503020204020204" pitchFamily="34" charset="-122"/>
                <a:sym typeface="Arial" panose="020B0604020202020204" pitchFamily="34" charset="0"/>
              </a:rPr>
              <a:t>明确产品功能或者项目要求</a:t>
            </a:r>
          </a:p>
        </p:txBody>
      </p:sp>
      <p:sp>
        <p:nvSpPr>
          <p:cNvPr id="10" name="任意多边形 25"/>
          <p:cNvSpPr/>
          <p:nvPr>
            <p:custDataLst>
              <p:tags r:id="rId9"/>
            </p:custDataLst>
          </p:nvPr>
        </p:nvSpPr>
        <p:spPr bwMode="auto">
          <a:xfrm>
            <a:off x="4171950" y="1621155"/>
            <a:ext cx="3221355" cy="4805680"/>
          </a:xfrm>
          <a:custGeom>
            <a:avLst/>
            <a:gdLst>
              <a:gd name="T0" fmla="*/ 2271713 w 21600"/>
              <a:gd name="T1" fmla="*/ 3620294 h 21600"/>
              <a:gd name="T2" fmla="*/ 2271713 w 21600"/>
              <a:gd name="T3" fmla="*/ 3620294 h 21600"/>
              <a:gd name="T4" fmla="*/ 2271713 w 21600"/>
              <a:gd name="T5" fmla="*/ 3620294 h 21600"/>
              <a:gd name="T6" fmla="*/ 2271713 w 21600"/>
              <a:gd name="T7" fmla="*/ 3620294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0"/>
                </a:moveTo>
                <a:lnTo>
                  <a:pt x="21599" y="0"/>
                </a:lnTo>
                <a:lnTo>
                  <a:pt x="21599" y="21599"/>
                </a:lnTo>
                <a:lnTo>
                  <a:pt x="0" y="21599"/>
                </a:lnTo>
                <a:lnTo>
                  <a:pt x="0" y="0"/>
                </a:lnTo>
                <a:close/>
              </a:path>
            </a:pathLst>
          </a:custGeom>
          <a:noFill/>
          <a:ln w="12700" cap="flat" cmpd="sng">
            <a:solidFill>
              <a:srgbClr val="53585F"/>
            </a:solidFill>
            <a:prstDash val="solid"/>
            <a:miter lim="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square" lIns="90000" tIns="46800" rIns="90000" bIns="46800" anchor="ctr">
            <a:normAutofit/>
          </a:bodyPr>
          <a:lstStyle/>
          <a:p>
            <a:pPr algn="ctr">
              <a:lnSpc>
                <a:spcPct val="120000"/>
              </a:lnSpc>
            </a:pPr>
            <a:endParaRPr sz="1600">
              <a:latin typeface="Arial" panose="020B0604020202020204" pitchFamily="34" charset="0"/>
              <a:ea typeface="微软雅黑" panose="020B0503020204020204" pitchFamily="34" charset="-122"/>
              <a:sym typeface="Arial" panose="020B0604020202020204" pitchFamily="34" charset="0"/>
            </a:endParaRPr>
          </a:p>
        </p:txBody>
      </p:sp>
      <p:sp>
        <p:nvSpPr>
          <p:cNvPr id="11" name="任意多边形 26"/>
          <p:cNvSpPr/>
          <p:nvPr>
            <p:custDataLst>
              <p:tags r:id="rId10"/>
            </p:custDataLst>
          </p:nvPr>
        </p:nvSpPr>
        <p:spPr bwMode="auto">
          <a:xfrm>
            <a:off x="4167916" y="5030770"/>
            <a:ext cx="2107378" cy="1390868"/>
          </a:xfrm>
          <a:custGeom>
            <a:avLst/>
            <a:gdLst>
              <a:gd name="T0" fmla="*/ 1587500 w 21600"/>
              <a:gd name="T1" fmla="*/ 1047750 h 21600"/>
              <a:gd name="T2" fmla="*/ 1587500 w 21600"/>
              <a:gd name="T3" fmla="*/ 1047750 h 21600"/>
              <a:gd name="T4" fmla="*/ 1587500 w 21600"/>
              <a:gd name="T5" fmla="*/ 1047750 h 21600"/>
              <a:gd name="T6" fmla="*/ 1587500 w 21600"/>
              <a:gd name="T7" fmla="*/ 1047750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0"/>
                </a:moveTo>
                <a:lnTo>
                  <a:pt x="21599" y="12216"/>
                </a:lnTo>
                <a:lnTo>
                  <a:pt x="21599" y="21600"/>
                </a:lnTo>
                <a:lnTo>
                  <a:pt x="0" y="21600"/>
                </a:lnTo>
                <a:lnTo>
                  <a:pt x="0" y="0"/>
                </a:lnTo>
                <a:close/>
              </a:path>
            </a:pathLst>
          </a:custGeom>
          <a:solidFill>
            <a:srgbClr val="3498DB">
              <a:lumMod val="75000"/>
            </a:srgbClr>
          </a:solidFill>
          <a:ln>
            <a:noFill/>
          </a:ln>
          <a:effectLst/>
        </p:spPr>
        <p:txBody>
          <a:bodyPr wrap="square" lIns="90000" tIns="46800" rIns="90000" bIns="46800" anchor="ctr">
            <a:normAutofit/>
          </a:bodyPr>
          <a:lstStyle/>
          <a:p>
            <a:pPr algn="ctr">
              <a:lnSpc>
                <a:spcPct val="120000"/>
              </a:lnSpc>
            </a:pPr>
            <a:endParaRPr sz="1600">
              <a:latin typeface="Arial" panose="020B0604020202020204" pitchFamily="34" charset="0"/>
              <a:ea typeface="微软雅黑" panose="020B0503020204020204" pitchFamily="34" charset="-122"/>
              <a:sym typeface="Arial" panose="020B0604020202020204" pitchFamily="34" charset="0"/>
            </a:endParaRPr>
          </a:p>
        </p:txBody>
      </p:sp>
      <p:sp>
        <p:nvSpPr>
          <p:cNvPr id="12" name="任意多边形 27"/>
          <p:cNvSpPr/>
          <p:nvPr>
            <p:custDataLst>
              <p:tags r:id="rId11"/>
            </p:custDataLst>
          </p:nvPr>
        </p:nvSpPr>
        <p:spPr bwMode="auto">
          <a:xfrm flipH="1">
            <a:off x="4172132" y="4436490"/>
            <a:ext cx="3015658" cy="1990414"/>
          </a:xfrm>
          <a:custGeom>
            <a:avLst/>
            <a:gdLst>
              <a:gd name="T0" fmla="*/ 2271713 w 21600"/>
              <a:gd name="T1" fmla="*/ 1499394 h 21600"/>
              <a:gd name="T2" fmla="*/ 2271713 w 21600"/>
              <a:gd name="T3" fmla="*/ 1499394 h 21600"/>
              <a:gd name="T4" fmla="*/ 2271713 w 21600"/>
              <a:gd name="T5" fmla="*/ 1499394 h 21600"/>
              <a:gd name="T6" fmla="*/ 2271713 w 21600"/>
              <a:gd name="T7" fmla="*/ 1499394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0"/>
                </a:moveTo>
                <a:lnTo>
                  <a:pt x="21600" y="12216"/>
                </a:lnTo>
                <a:lnTo>
                  <a:pt x="21600" y="21600"/>
                </a:lnTo>
                <a:lnTo>
                  <a:pt x="0" y="21600"/>
                </a:lnTo>
                <a:lnTo>
                  <a:pt x="0" y="0"/>
                </a:lnTo>
                <a:close/>
              </a:path>
            </a:pathLst>
          </a:custGeom>
          <a:solidFill>
            <a:srgbClr val="3498DB"/>
          </a:solidFill>
          <a:ln>
            <a:noFill/>
          </a:ln>
          <a:effectLst/>
        </p:spPr>
        <p:txBody>
          <a:bodyPr wrap="square" lIns="90000" tIns="46800" rIns="90000" bIns="46800" anchor="ctr">
            <a:noAutofit/>
          </a:bodyPr>
          <a:lstStyle/>
          <a:p>
            <a:pPr algn="ctr">
              <a:lnSpc>
                <a:spcPct val="120000"/>
              </a:lnSpc>
            </a:pPr>
            <a:endParaRPr sz="1600">
              <a:latin typeface="Arial" panose="020B0604020202020204" pitchFamily="34" charset="0"/>
              <a:ea typeface="微软雅黑" panose="020B0503020204020204" pitchFamily="34" charset="-122"/>
              <a:sym typeface="Arial" panose="020B0604020202020204" pitchFamily="34" charset="0"/>
            </a:endParaRPr>
          </a:p>
        </p:txBody>
      </p:sp>
      <p:sp>
        <p:nvSpPr>
          <p:cNvPr id="13" name="任意多边形 28"/>
          <p:cNvSpPr/>
          <p:nvPr>
            <p:custDataLst>
              <p:tags r:id="rId12"/>
            </p:custDataLst>
          </p:nvPr>
        </p:nvSpPr>
        <p:spPr bwMode="auto">
          <a:xfrm>
            <a:off x="4377352" y="2750309"/>
            <a:ext cx="2605217" cy="156335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p:spPr>
        <p:txBody>
          <a:bodyPr wrap="square" lIns="90000" tIns="46800" rIns="90000" bIns="46800" anchor="ctr">
            <a:normAutofit lnSpcReduction="10000"/>
          </a:bodyPr>
          <a:lstStyle/>
          <a:p>
            <a:pPr algn="l">
              <a:lnSpc>
                <a:spcPct val="120000"/>
              </a:lnSpc>
              <a:buClr>
                <a:srgbClr val="FFFFFF"/>
              </a:buClr>
              <a:buSzPct val="27000"/>
              <a:defRPr/>
            </a:pPr>
            <a:r>
              <a:rPr lang="zh-CN" altLang="en-US" sz="1400" spc="150">
                <a:solidFill>
                  <a:srgbClr val="4D4E4C"/>
                </a:solidFill>
                <a:latin typeface="Arial" panose="020B0604020202020204" pitchFamily="34" charset="0"/>
                <a:ea typeface="微软雅黑" panose="020B0503020204020204" pitchFamily="34" charset="-122"/>
                <a:sym typeface="Arial" panose="020B0604020202020204" pitchFamily="34" charset="0"/>
              </a:rPr>
              <a:t>作为工程师，要有全局观，除了器件能不能用、是否满足要求外也一定要关注成本是否可以被接受。还有非常重要的一个问题，所有器件选型之时就要考虑如何量产。</a:t>
            </a:r>
          </a:p>
        </p:txBody>
      </p:sp>
      <p:sp>
        <p:nvSpPr>
          <p:cNvPr id="14" name="任意多边形 29"/>
          <p:cNvSpPr/>
          <p:nvPr>
            <p:custDataLst>
              <p:tags r:id="rId13"/>
            </p:custDataLst>
          </p:nvPr>
        </p:nvSpPr>
        <p:spPr bwMode="auto">
          <a:xfrm>
            <a:off x="4377352" y="5683401"/>
            <a:ext cx="2605215" cy="63141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p:spPr>
        <p:txBody>
          <a:bodyPr wrap="square" lIns="90000" tIns="46800" rIns="90000" bIns="46800" anchor="ctr">
            <a:normAutofit/>
          </a:bodyPr>
          <a:lstStyle/>
          <a:p>
            <a:pPr algn="ctr" defTabSz="583565">
              <a:lnSpc>
                <a:spcPct val="120000"/>
              </a:lnSpc>
              <a:defRPr/>
            </a:pPr>
            <a:r>
              <a:rPr lang="zh-CN" altLang="en-US" sz="2000" b="1" spc="300">
                <a:solidFill>
                  <a:srgbClr val="FFFFFF"/>
                </a:solidFill>
                <a:latin typeface="Arial" panose="020B0604020202020204" pitchFamily="34" charset="0"/>
                <a:ea typeface="微软雅黑" panose="020B0503020204020204" pitchFamily="34" charset="-122"/>
                <a:cs typeface="+mn-ea"/>
                <a:sym typeface="Arial" panose="020B0604020202020204" pitchFamily="34" charset="0"/>
              </a:rPr>
              <a:t>选  择</a:t>
            </a:r>
          </a:p>
        </p:txBody>
      </p:sp>
      <p:sp>
        <p:nvSpPr>
          <p:cNvPr id="15" name="任意多边形 30"/>
          <p:cNvSpPr/>
          <p:nvPr>
            <p:custDataLst>
              <p:tags r:id="rId14"/>
            </p:custDataLst>
          </p:nvPr>
        </p:nvSpPr>
        <p:spPr bwMode="auto">
          <a:xfrm>
            <a:off x="4423766" y="2048722"/>
            <a:ext cx="2623328" cy="59239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p:spPr>
        <p:txBody>
          <a:bodyPr wrap="square" lIns="90000" tIns="46800" rIns="90000" bIns="46800" anchor="ctr">
            <a:normAutofit/>
          </a:bodyPr>
          <a:lstStyle/>
          <a:p>
            <a:pPr defTabSz="583565">
              <a:lnSpc>
                <a:spcPct val="120000"/>
              </a:lnSpc>
              <a:defRPr/>
            </a:pPr>
            <a:r>
              <a:rPr lang="en-US" sz="1600" b="1" dirty="0">
                <a:solidFill>
                  <a:srgbClr val="4D4E4C"/>
                </a:solidFill>
                <a:latin typeface="Arial" panose="020B0604020202020204" pitchFamily="34" charset="0"/>
                <a:ea typeface="微软雅黑" panose="020B0503020204020204" pitchFamily="34" charset="-122"/>
                <a:sym typeface="Arial" panose="020B0604020202020204" pitchFamily="34" charset="0"/>
              </a:rPr>
              <a:t>选择合适的器件</a:t>
            </a:r>
          </a:p>
        </p:txBody>
      </p:sp>
      <p:sp>
        <p:nvSpPr>
          <p:cNvPr id="16" name="任意多边形 19"/>
          <p:cNvSpPr/>
          <p:nvPr>
            <p:custDataLst>
              <p:tags r:id="rId15"/>
            </p:custDataLst>
          </p:nvPr>
        </p:nvSpPr>
        <p:spPr bwMode="auto">
          <a:xfrm>
            <a:off x="7288942" y="1618931"/>
            <a:ext cx="3015656" cy="4805868"/>
          </a:xfrm>
          <a:custGeom>
            <a:avLst/>
            <a:gdLst>
              <a:gd name="T0" fmla="*/ 2271713 w 21600"/>
              <a:gd name="T1" fmla="*/ 3620294 h 21600"/>
              <a:gd name="T2" fmla="*/ 2271713 w 21600"/>
              <a:gd name="T3" fmla="*/ 3620294 h 21600"/>
              <a:gd name="T4" fmla="*/ 2271713 w 21600"/>
              <a:gd name="T5" fmla="*/ 3620294 h 21600"/>
              <a:gd name="T6" fmla="*/ 2271713 w 21600"/>
              <a:gd name="T7" fmla="*/ 3620294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0"/>
                </a:moveTo>
                <a:lnTo>
                  <a:pt x="21599" y="0"/>
                </a:lnTo>
                <a:lnTo>
                  <a:pt x="21599" y="21599"/>
                </a:lnTo>
                <a:lnTo>
                  <a:pt x="0" y="21599"/>
                </a:lnTo>
                <a:lnTo>
                  <a:pt x="0" y="0"/>
                </a:lnTo>
                <a:close/>
              </a:path>
            </a:pathLst>
          </a:custGeom>
          <a:noFill/>
          <a:ln w="12700" cap="flat" cmpd="sng">
            <a:solidFill>
              <a:srgbClr val="53585F"/>
            </a:solidFill>
            <a:prstDash val="solid"/>
            <a:miter lim="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square" lIns="90000" tIns="46800" rIns="90000" bIns="46800" anchor="ctr">
            <a:normAutofit/>
          </a:bodyPr>
          <a:lstStyle/>
          <a:p>
            <a:pPr algn="ctr">
              <a:lnSpc>
                <a:spcPct val="120000"/>
              </a:lnSpc>
            </a:pPr>
            <a:endParaRPr sz="1600">
              <a:latin typeface="Arial" panose="020B0604020202020204" pitchFamily="34" charset="0"/>
              <a:ea typeface="微软雅黑" panose="020B0503020204020204" pitchFamily="34" charset="-122"/>
              <a:sym typeface="Arial" panose="020B0604020202020204" pitchFamily="34" charset="0"/>
            </a:endParaRPr>
          </a:p>
        </p:txBody>
      </p:sp>
      <p:sp>
        <p:nvSpPr>
          <p:cNvPr id="17" name="任意多边形 20"/>
          <p:cNvSpPr/>
          <p:nvPr>
            <p:custDataLst>
              <p:tags r:id="rId16"/>
            </p:custDataLst>
          </p:nvPr>
        </p:nvSpPr>
        <p:spPr bwMode="auto">
          <a:xfrm>
            <a:off x="7284724" y="5028663"/>
            <a:ext cx="2107378" cy="1390868"/>
          </a:xfrm>
          <a:custGeom>
            <a:avLst/>
            <a:gdLst>
              <a:gd name="T0" fmla="*/ 1587500 w 21600"/>
              <a:gd name="T1" fmla="*/ 1047750 h 21600"/>
              <a:gd name="T2" fmla="*/ 1587500 w 21600"/>
              <a:gd name="T3" fmla="*/ 1047750 h 21600"/>
              <a:gd name="T4" fmla="*/ 1587500 w 21600"/>
              <a:gd name="T5" fmla="*/ 1047750 h 21600"/>
              <a:gd name="T6" fmla="*/ 1587500 w 21600"/>
              <a:gd name="T7" fmla="*/ 1047750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0"/>
                </a:moveTo>
                <a:lnTo>
                  <a:pt x="21599" y="12216"/>
                </a:lnTo>
                <a:lnTo>
                  <a:pt x="21599" y="21600"/>
                </a:lnTo>
                <a:lnTo>
                  <a:pt x="0" y="21600"/>
                </a:lnTo>
                <a:lnTo>
                  <a:pt x="0" y="0"/>
                </a:lnTo>
                <a:close/>
              </a:path>
            </a:pathLst>
          </a:custGeom>
          <a:solidFill>
            <a:srgbClr val="1AA3AA">
              <a:lumMod val="75000"/>
            </a:srgbClr>
          </a:solidFill>
          <a:ln>
            <a:noFill/>
          </a:ln>
          <a:effectLst/>
        </p:spPr>
        <p:txBody>
          <a:bodyPr wrap="square" lIns="90000" tIns="46800" rIns="90000" bIns="46800" anchor="ctr">
            <a:normAutofit/>
          </a:bodyPr>
          <a:lstStyle/>
          <a:p>
            <a:pPr algn="ctr">
              <a:lnSpc>
                <a:spcPct val="120000"/>
              </a:lnSpc>
            </a:pPr>
            <a:endParaRPr sz="1600">
              <a:latin typeface="Arial" panose="020B0604020202020204" pitchFamily="34" charset="0"/>
              <a:ea typeface="微软雅黑" panose="020B0503020204020204" pitchFamily="34" charset="-122"/>
              <a:sym typeface="Arial" panose="020B0604020202020204" pitchFamily="34" charset="0"/>
            </a:endParaRPr>
          </a:p>
        </p:txBody>
      </p:sp>
      <p:sp>
        <p:nvSpPr>
          <p:cNvPr id="18" name="任意多边形 21"/>
          <p:cNvSpPr/>
          <p:nvPr>
            <p:custDataLst>
              <p:tags r:id="rId17"/>
            </p:custDataLst>
          </p:nvPr>
        </p:nvSpPr>
        <p:spPr bwMode="auto">
          <a:xfrm flipH="1">
            <a:off x="7288940" y="4438599"/>
            <a:ext cx="3015656" cy="1990414"/>
          </a:xfrm>
          <a:custGeom>
            <a:avLst/>
            <a:gdLst>
              <a:gd name="T0" fmla="*/ 2271713 w 21600"/>
              <a:gd name="T1" fmla="*/ 1499394 h 21600"/>
              <a:gd name="T2" fmla="*/ 2271713 w 21600"/>
              <a:gd name="T3" fmla="*/ 1499394 h 21600"/>
              <a:gd name="T4" fmla="*/ 2271713 w 21600"/>
              <a:gd name="T5" fmla="*/ 1499394 h 21600"/>
              <a:gd name="T6" fmla="*/ 2271713 w 21600"/>
              <a:gd name="T7" fmla="*/ 1499394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0"/>
                </a:moveTo>
                <a:lnTo>
                  <a:pt x="21600" y="12216"/>
                </a:lnTo>
                <a:lnTo>
                  <a:pt x="21600" y="21600"/>
                </a:lnTo>
                <a:lnTo>
                  <a:pt x="0" y="21600"/>
                </a:lnTo>
                <a:lnTo>
                  <a:pt x="0" y="0"/>
                </a:lnTo>
                <a:close/>
              </a:path>
            </a:pathLst>
          </a:custGeom>
          <a:solidFill>
            <a:srgbClr val="1AA3AA"/>
          </a:solidFill>
          <a:ln>
            <a:noFill/>
          </a:ln>
          <a:effectLst/>
        </p:spPr>
        <p:txBody>
          <a:bodyPr wrap="square" lIns="90000" tIns="46800" rIns="90000" bIns="46800" anchor="ctr">
            <a:noAutofit/>
          </a:bodyPr>
          <a:lstStyle/>
          <a:p>
            <a:pPr algn="ctr">
              <a:lnSpc>
                <a:spcPct val="120000"/>
              </a:lnSpc>
            </a:pPr>
            <a:endParaRPr sz="1600">
              <a:latin typeface="Arial" panose="020B0604020202020204" pitchFamily="34" charset="0"/>
              <a:ea typeface="微软雅黑" panose="020B0503020204020204" pitchFamily="34" charset="-122"/>
              <a:sym typeface="Arial" panose="020B0604020202020204" pitchFamily="34" charset="0"/>
            </a:endParaRPr>
          </a:p>
        </p:txBody>
      </p:sp>
      <p:sp>
        <p:nvSpPr>
          <p:cNvPr id="19" name="任意多边形 22"/>
          <p:cNvSpPr/>
          <p:nvPr>
            <p:custDataLst>
              <p:tags r:id="rId18"/>
            </p:custDataLst>
          </p:nvPr>
        </p:nvSpPr>
        <p:spPr bwMode="auto">
          <a:xfrm>
            <a:off x="7494162" y="2748202"/>
            <a:ext cx="2605217" cy="156335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p:spPr>
        <p:txBody>
          <a:bodyPr wrap="square" lIns="90000" tIns="46800" rIns="90000" bIns="46800" anchor="ctr">
            <a:normAutofit/>
          </a:bodyPr>
          <a:lstStyle/>
          <a:p>
            <a:pPr algn="l">
              <a:lnSpc>
                <a:spcPct val="120000"/>
              </a:lnSpc>
              <a:buClr>
                <a:srgbClr val="FFFFFF"/>
              </a:buClr>
              <a:buSzPct val="27000"/>
              <a:defRPr/>
            </a:pPr>
            <a:r>
              <a:rPr lang="zh-CN" altLang="en-US" sz="1400" spc="150">
                <a:solidFill>
                  <a:srgbClr val="4D4E4C"/>
                </a:solidFill>
                <a:latin typeface="Arial" panose="020B0604020202020204" pitchFamily="34" charset="0"/>
                <a:ea typeface="微软雅黑" panose="020B0503020204020204" pitchFamily="34" charset="-122"/>
                <a:sym typeface="Arial" panose="020B0604020202020204" pitchFamily="34" charset="0"/>
              </a:rPr>
              <a:t>工作的温度范围、是否要低功耗（电池供电还是常供电）、系统电源、外围接口、体积。</a:t>
            </a:r>
          </a:p>
          <a:p>
            <a:pPr algn="l">
              <a:lnSpc>
                <a:spcPct val="120000"/>
              </a:lnSpc>
              <a:buClr>
                <a:srgbClr val="FFFFFF"/>
              </a:buClr>
              <a:buSzPct val="27000"/>
              <a:defRPr/>
            </a:pPr>
            <a:endParaRPr lang="zh-CN" altLang="en-US" sz="1400" spc="150">
              <a:solidFill>
                <a:srgbClr val="4D4E4C"/>
              </a:solidFill>
              <a:latin typeface="Arial" panose="020B0604020202020204" pitchFamily="34" charset="0"/>
              <a:ea typeface="微软雅黑" panose="020B0503020204020204" pitchFamily="34" charset="-122"/>
              <a:sym typeface="Arial" panose="020B0604020202020204" pitchFamily="34" charset="0"/>
            </a:endParaRPr>
          </a:p>
        </p:txBody>
      </p:sp>
      <p:sp>
        <p:nvSpPr>
          <p:cNvPr id="20" name="任意多边形 23"/>
          <p:cNvSpPr/>
          <p:nvPr>
            <p:custDataLst>
              <p:tags r:id="rId19"/>
            </p:custDataLst>
          </p:nvPr>
        </p:nvSpPr>
        <p:spPr bwMode="auto">
          <a:xfrm>
            <a:off x="7494161" y="5683401"/>
            <a:ext cx="2605215" cy="63141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p:spPr>
        <p:txBody>
          <a:bodyPr wrap="square" lIns="90000" tIns="46800" rIns="90000" bIns="46800" anchor="ctr">
            <a:normAutofit/>
          </a:bodyPr>
          <a:lstStyle/>
          <a:p>
            <a:pPr algn="ctr" defTabSz="583565">
              <a:lnSpc>
                <a:spcPct val="120000"/>
              </a:lnSpc>
              <a:defRPr/>
            </a:pPr>
            <a:r>
              <a:rPr lang="zh-CN" altLang="en-US" sz="2000" b="1" spc="300">
                <a:solidFill>
                  <a:srgbClr val="FFFFFF"/>
                </a:solidFill>
                <a:latin typeface="Arial" panose="020B0604020202020204" pitchFamily="34" charset="0"/>
                <a:ea typeface="微软雅黑" panose="020B0503020204020204" pitchFamily="34" charset="-122"/>
                <a:cs typeface="+mn-ea"/>
                <a:sym typeface="Arial" panose="020B0604020202020204" pitchFamily="34" charset="0"/>
              </a:rPr>
              <a:t>规  划</a:t>
            </a:r>
          </a:p>
        </p:txBody>
      </p:sp>
      <p:sp>
        <p:nvSpPr>
          <p:cNvPr id="21" name="任意多边形 24"/>
          <p:cNvSpPr/>
          <p:nvPr>
            <p:custDataLst>
              <p:tags r:id="rId20"/>
            </p:custDataLst>
          </p:nvPr>
        </p:nvSpPr>
        <p:spPr bwMode="auto">
          <a:xfrm>
            <a:off x="7540572" y="2046613"/>
            <a:ext cx="2623331" cy="59239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p:spPr>
        <p:txBody>
          <a:bodyPr wrap="square" lIns="90000" tIns="46800" rIns="90000" bIns="46800" anchor="ctr">
            <a:normAutofit/>
          </a:bodyPr>
          <a:lstStyle/>
          <a:p>
            <a:pPr defTabSz="583565">
              <a:lnSpc>
                <a:spcPct val="120000"/>
              </a:lnSpc>
              <a:defRPr/>
            </a:pPr>
            <a:r>
              <a:rPr lang="en-US" sz="1600" b="1" dirty="0">
                <a:solidFill>
                  <a:srgbClr val="4D4E4C"/>
                </a:solidFill>
                <a:latin typeface="Arial" panose="020B0604020202020204" pitchFamily="34" charset="0"/>
                <a:ea typeface="微软雅黑" panose="020B0503020204020204" pitchFamily="34" charset="-122"/>
                <a:sym typeface="Arial" panose="020B0604020202020204" pitchFamily="34" charset="0"/>
              </a:rPr>
              <a:t>规划硬件系统</a:t>
            </a:r>
          </a:p>
        </p:txBody>
      </p:sp>
    </p:spTree>
    <p:custDataLst>
      <p:tags r:id="rId1"/>
    </p:custDataLst>
  </p:cSld>
  <p:clrMapOvr>
    <a:masterClrMapping/>
  </p:clrMapOvr>
  <p:transition spd="slow" advClick="0">
    <p:push dir="u"/>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44550" y="6129655"/>
            <a:ext cx="3261360" cy="368300"/>
          </a:xfrm>
          <a:prstGeom prst="rect">
            <a:avLst/>
          </a:prstGeom>
          <a:noFill/>
          <a:ln w="9525">
            <a:noFill/>
          </a:ln>
        </p:spPr>
        <p:txBody>
          <a:bodyPr wrap="square">
            <a:spAutoFit/>
          </a:bodyPr>
          <a:lstStyle/>
          <a:p>
            <a:pPr indent="0" algn="ctr"/>
            <a:r>
              <a:rPr lang="zh-CN" b="0">
                <a:latin typeface="微软雅黑" panose="020B0503020204020204" pitchFamily="34" charset="-122"/>
                <a:ea typeface="微软雅黑" panose="020B0503020204020204" pitchFamily="34" charset="-122"/>
                <a:cs typeface="微软雅黑" panose="020B0503020204020204" pitchFamily="34" charset="-122"/>
              </a:rPr>
              <a:t>图: 器件的打印设置</a:t>
            </a:r>
          </a:p>
        </p:txBody>
      </p:sp>
      <p:pic>
        <p:nvPicPr>
          <p:cNvPr id="379" name="图片 37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a:xfrm>
            <a:off x="573405" y="348615"/>
            <a:ext cx="4299585" cy="5424805"/>
          </a:xfrm>
          <a:prstGeom prst="rect">
            <a:avLst/>
          </a:prstGeom>
          <a:noFill/>
          <a:ln>
            <a:noFill/>
          </a:ln>
        </p:spPr>
      </p:pic>
      <p:pic>
        <p:nvPicPr>
          <p:cNvPr id="380" name="图片 380"/>
          <p:cNvPicPr>
            <a:picLocks noChangeAspect="1"/>
          </p:cNvPicPr>
          <p:nvPr/>
        </p:nvPicPr>
        <p:blipFill>
          <a:blip r:embed="rId5"/>
          <a:stretch>
            <a:fillRect/>
          </a:stretch>
        </p:blipFill>
        <p:spPr>
          <a:xfrm>
            <a:off x="5591175" y="1314450"/>
            <a:ext cx="5414010" cy="3689350"/>
          </a:xfrm>
          <a:prstGeom prst="rect">
            <a:avLst/>
          </a:prstGeom>
        </p:spPr>
      </p:pic>
      <p:sp>
        <p:nvSpPr>
          <p:cNvPr id="3" name="文本框 2"/>
          <p:cNvSpPr txBox="1"/>
          <p:nvPr/>
        </p:nvSpPr>
        <p:spPr>
          <a:xfrm>
            <a:off x="6593205" y="5405120"/>
            <a:ext cx="3261360" cy="368300"/>
          </a:xfrm>
          <a:prstGeom prst="rect">
            <a:avLst/>
          </a:prstGeom>
          <a:noFill/>
          <a:ln w="9525">
            <a:noFill/>
          </a:ln>
        </p:spPr>
        <p:txBody>
          <a:bodyPr wrap="square">
            <a:spAutoFit/>
          </a:bodyPr>
          <a:lstStyle/>
          <a:p>
            <a:pPr indent="0" algn="ctr"/>
            <a:r>
              <a:rPr lang="zh-CN" b="0">
                <a:latin typeface="微软雅黑" panose="020B0503020204020204" pitchFamily="34" charset="-122"/>
                <a:ea typeface="微软雅黑" panose="020B0503020204020204" pitchFamily="34" charset="-122"/>
                <a:cs typeface="微软雅黑" panose="020B0503020204020204" pitchFamily="34" charset="-122"/>
              </a:rPr>
              <a:t>图: 器件打印设置缩放比例为1</a:t>
            </a:r>
          </a:p>
        </p:txBody>
      </p:sp>
    </p:spTree>
    <p:custDataLst>
      <p:tags r:id="rId1"/>
    </p:custDataLst>
  </p:cSld>
  <p:clrMapOvr>
    <a:masterClrMapping/>
  </p:clrMapOvr>
  <p:transition spd="slow" advClick="0">
    <p:push dir="u"/>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914400" y="5773420"/>
            <a:ext cx="3261360" cy="368300"/>
          </a:xfrm>
          <a:prstGeom prst="rect">
            <a:avLst/>
          </a:prstGeom>
          <a:noFill/>
          <a:ln w="9525">
            <a:noFill/>
          </a:ln>
        </p:spPr>
        <p:txBody>
          <a:bodyPr wrap="square">
            <a:spAutoFit/>
          </a:bodyPr>
          <a:lstStyle/>
          <a:p>
            <a:pPr indent="0" algn="ctr"/>
            <a:r>
              <a:rPr lang="zh-CN" b="0">
                <a:latin typeface="微软雅黑" panose="020B0503020204020204" pitchFamily="34" charset="-122"/>
                <a:ea typeface="微软雅黑" panose="020B0503020204020204" pitchFamily="34" charset="-122"/>
                <a:cs typeface="微软雅黑" panose="020B0503020204020204" pitchFamily="34" charset="-122"/>
              </a:rPr>
              <a:t>图: 给器件添加3D信息</a:t>
            </a:r>
          </a:p>
        </p:txBody>
      </p:sp>
      <p:sp>
        <p:nvSpPr>
          <p:cNvPr id="3" name="文本框 2"/>
          <p:cNvSpPr txBox="1"/>
          <p:nvPr/>
        </p:nvSpPr>
        <p:spPr>
          <a:xfrm>
            <a:off x="6692900" y="5773420"/>
            <a:ext cx="3261360" cy="368300"/>
          </a:xfrm>
          <a:prstGeom prst="rect">
            <a:avLst/>
          </a:prstGeom>
          <a:noFill/>
          <a:ln w="9525">
            <a:noFill/>
          </a:ln>
        </p:spPr>
        <p:txBody>
          <a:bodyPr wrap="square">
            <a:spAutoFit/>
          </a:bodyPr>
          <a:lstStyle/>
          <a:p>
            <a:pPr indent="0" algn="ctr"/>
            <a:r>
              <a:rPr lang="zh-CN" b="0">
                <a:latin typeface="微软雅黑" panose="020B0503020204020204" pitchFamily="34" charset="-122"/>
                <a:ea typeface="微软雅黑" panose="020B0503020204020204" pitchFamily="34" charset="-122"/>
                <a:cs typeface="微软雅黑" panose="020B0503020204020204" pitchFamily="34" charset="-122"/>
              </a:rPr>
              <a:t>图: 给器件添加高度信息</a:t>
            </a:r>
          </a:p>
        </p:txBody>
      </p:sp>
      <p:pic>
        <p:nvPicPr>
          <p:cNvPr id="369" name="图片 36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a:xfrm>
            <a:off x="649605" y="908685"/>
            <a:ext cx="4456430" cy="4664710"/>
          </a:xfrm>
          <a:prstGeom prst="rect">
            <a:avLst/>
          </a:prstGeom>
          <a:noFill/>
          <a:ln>
            <a:noFill/>
          </a:ln>
        </p:spPr>
      </p:pic>
      <p:pic>
        <p:nvPicPr>
          <p:cNvPr id="387" name="图片 387"/>
          <p:cNvPicPr>
            <a:picLocks noChangeAspect="1"/>
          </p:cNvPicPr>
          <p:nvPr/>
        </p:nvPicPr>
        <p:blipFill>
          <a:blip r:embed="rId5"/>
          <a:stretch>
            <a:fillRect/>
          </a:stretch>
        </p:blipFill>
        <p:spPr>
          <a:xfrm>
            <a:off x="5465362" y="1234575"/>
            <a:ext cx="5982810" cy="4261907"/>
          </a:xfrm>
          <a:prstGeom prst="rect">
            <a:avLst/>
          </a:prstGeom>
        </p:spPr>
      </p:pic>
    </p:spTree>
    <p:custDataLst>
      <p:tags r:id="rId1"/>
    </p:custDataLst>
  </p:cSld>
  <p:clrMapOvr>
    <a:masterClrMapping/>
  </p:clrMapOvr>
  <p:transition spd="slow" advClick="0">
    <p:push dir="u"/>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88975" y="5264150"/>
            <a:ext cx="3261360" cy="368300"/>
          </a:xfrm>
          <a:prstGeom prst="rect">
            <a:avLst/>
          </a:prstGeom>
          <a:noFill/>
          <a:ln w="9525">
            <a:noFill/>
          </a:ln>
        </p:spPr>
        <p:txBody>
          <a:bodyPr wrap="square">
            <a:spAutoFit/>
          </a:bodyPr>
          <a:lstStyle/>
          <a:p>
            <a:pPr indent="0" algn="ctr"/>
            <a:r>
              <a:rPr lang="zh-CN" b="0">
                <a:latin typeface="微软雅黑" panose="020B0503020204020204" pitchFamily="34" charset="-122"/>
                <a:ea typeface="微软雅黑" panose="020B0503020204020204" pitchFamily="34" charset="-122"/>
                <a:cs typeface="微软雅黑" panose="020B0503020204020204" pitchFamily="34" charset="-122"/>
              </a:rPr>
              <a:t>图: 器件的3D视图</a:t>
            </a:r>
          </a:p>
        </p:txBody>
      </p:sp>
      <p:sp>
        <p:nvSpPr>
          <p:cNvPr id="3" name="文本框 2"/>
          <p:cNvSpPr txBox="1"/>
          <p:nvPr/>
        </p:nvSpPr>
        <p:spPr>
          <a:xfrm>
            <a:off x="5935980" y="5264150"/>
            <a:ext cx="4186555" cy="368300"/>
          </a:xfrm>
          <a:prstGeom prst="rect">
            <a:avLst/>
          </a:prstGeom>
          <a:noFill/>
          <a:ln w="9525">
            <a:noFill/>
          </a:ln>
        </p:spPr>
        <p:txBody>
          <a:bodyPr wrap="square">
            <a:spAutoFit/>
          </a:bodyPr>
          <a:lstStyle/>
          <a:p>
            <a:pPr indent="0" algn="ctr"/>
            <a:r>
              <a:rPr lang="zh-CN" b="0">
                <a:latin typeface="微软雅黑" panose="020B0503020204020204" pitchFamily="34" charset="-122"/>
                <a:ea typeface="微软雅黑" panose="020B0503020204020204" pitchFamily="34" charset="-122"/>
                <a:cs typeface="微软雅黑" panose="020B0503020204020204" pitchFamily="34" charset="-122"/>
              </a:rPr>
              <a:t>图: 在原理图库中为元件配置封装信息</a:t>
            </a:r>
          </a:p>
        </p:txBody>
      </p:sp>
      <p:pic>
        <p:nvPicPr>
          <p:cNvPr id="388" name="图片 38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a:xfrm>
            <a:off x="844550" y="1677035"/>
            <a:ext cx="2949575" cy="3100070"/>
          </a:xfrm>
          <a:prstGeom prst="rect">
            <a:avLst/>
          </a:prstGeom>
          <a:noFill/>
          <a:ln>
            <a:noFill/>
          </a:ln>
        </p:spPr>
      </p:pic>
      <p:pic>
        <p:nvPicPr>
          <p:cNvPr id="381" name="图片 381"/>
          <p:cNvPicPr>
            <a:picLocks noChangeAspect="1"/>
          </p:cNvPicPr>
          <p:nvPr/>
        </p:nvPicPr>
        <p:blipFill>
          <a:blip r:embed="rId5"/>
          <a:stretch>
            <a:fillRect/>
          </a:stretch>
        </p:blipFill>
        <p:spPr>
          <a:xfrm>
            <a:off x="5443855" y="1677035"/>
            <a:ext cx="4819015" cy="3302635"/>
          </a:xfrm>
          <a:prstGeom prst="rect">
            <a:avLst/>
          </a:prstGeom>
        </p:spPr>
      </p:pic>
    </p:spTree>
    <p:custDataLst>
      <p:tags r:id="rId1"/>
    </p:custDataLst>
  </p:cSld>
  <p:clrMapOvr>
    <a:masterClrMapping/>
  </p:clrMapOvr>
  <p:transition spd="slow" advClick="0">
    <p:push dir="u"/>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963295" y="5773420"/>
            <a:ext cx="3261360" cy="368300"/>
          </a:xfrm>
          <a:prstGeom prst="rect">
            <a:avLst/>
          </a:prstGeom>
          <a:noFill/>
          <a:ln w="9525">
            <a:noFill/>
          </a:ln>
        </p:spPr>
        <p:txBody>
          <a:bodyPr wrap="square">
            <a:spAutoFit/>
          </a:bodyPr>
          <a:lstStyle/>
          <a:p>
            <a:pPr indent="0" algn="ctr"/>
            <a:r>
              <a:rPr lang="zh-CN" b="0">
                <a:latin typeface="微软雅黑" panose="020B0503020204020204" pitchFamily="34" charset="-122"/>
                <a:ea typeface="微软雅黑" panose="020B0503020204020204" pitchFamily="34" charset="-122"/>
                <a:cs typeface="微软雅黑" panose="020B0503020204020204" pitchFamily="34" charset="-122"/>
              </a:rPr>
              <a:t>图: 寻找元件封装库</a:t>
            </a:r>
          </a:p>
        </p:txBody>
      </p:sp>
      <p:sp>
        <p:nvSpPr>
          <p:cNvPr id="3" name="文本框 2"/>
          <p:cNvSpPr txBox="1"/>
          <p:nvPr/>
        </p:nvSpPr>
        <p:spPr>
          <a:xfrm>
            <a:off x="6593205" y="5405120"/>
            <a:ext cx="3261360" cy="368300"/>
          </a:xfrm>
          <a:prstGeom prst="rect">
            <a:avLst/>
          </a:prstGeom>
          <a:noFill/>
          <a:ln w="9525">
            <a:noFill/>
          </a:ln>
        </p:spPr>
        <p:txBody>
          <a:bodyPr wrap="square">
            <a:spAutoFit/>
          </a:bodyPr>
          <a:lstStyle/>
          <a:p>
            <a:pPr indent="0" algn="ctr"/>
            <a:r>
              <a:rPr lang="zh-CN" b="0">
                <a:latin typeface="微软雅黑" panose="020B0503020204020204" pitchFamily="34" charset="-122"/>
                <a:ea typeface="微软雅黑" panose="020B0503020204020204" pitchFamily="34" charset="-122"/>
                <a:cs typeface="微软雅黑" panose="020B0503020204020204" pitchFamily="34" charset="-122"/>
              </a:rPr>
              <a:t>图: 选择元件封装库</a:t>
            </a:r>
          </a:p>
        </p:txBody>
      </p:sp>
      <p:pic>
        <p:nvPicPr>
          <p:cNvPr id="382" name="图片 382"/>
          <p:cNvPicPr>
            <a:picLocks noChangeAspect="1"/>
          </p:cNvPicPr>
          <p:nvPr/>
        </p:nvPicPr>
        <p:blipFill>
          <a:blip r:embed="rId4"/>
          <a:stretch>
            <a:fillRect/>
          </a:stretch>
        </p:blipFill>
        <p:spPr>
          <a:xfrm>
            <a:off x="963295" y="1073785"/>
            <a:ext cx="3666490" cy="4492625"/>
          </a:xfrm>
          <a:prstGeom prst="rect">
            <a:avLst/>
          </a:prstGeom>
        </p:spPr>
      </p:pic>
      <p:pic>
        <p:nvPicPr>
          <p:cNvPr id="383" name="图片 383"/>
          <p:cNvPicPr>
            <a:picLocks noChangeAspect="1"/>
          </p:cNvPicPr>
          <p:nvPr/>
        </p:nvPicPr>
        <p:blipFill>
          <a:blip r:embed="rId5"/>
          <a:stretch>
            <a:fillRect/>
          </a:stretch>
        </p:blipFill>
        <p:spPr>
          <a:xfrm>
            <a:off x="5257165" y="1633220"/>
            <a:ext cx="6155690" cy="3208655"/>
          </a:xfrm>
          <a:prstGeom prst="rect">
            <a:avLst/>
          </a:prstGeom>
        </p:spPr>
      </p:pic>
    </p:spTree>
    <p:custDataLst>
      <p:tags r:id="rId1"/>
    </p:custDataLst>
  </p:cSld>
  <p:clrMapOvr>
    <a:masterClrMapping/>
  </p:clrMapOvr>
  <p:transition spd="slow" advClick="0">
    <p:push dir="u"/>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44550" y="5405120"/>
            <a:ext cx="3261360" cy="368300"/>
          </a:xfrm>
          <a:prstGeom prst="rect">
            <a:avLst/>
          </a:prstGeom>
          <a:noFill/>
          <a:ln w="9525">
            <a:noFill/>
          </a:ln>
        </p:spPr>
        <p:txBody>
          <a:bodyPr wrap="square">
            <a:spAutoFit/>
          </a:bodyPr>
          <a:lstStyle/>
          <a:p>
            <a:pPr indent="0" algn="ctr"/>
            <a:r>
              <a:rPr lang="zh-CN" b="0">
                <a:latin typeface="微软雅黑" panose="020B0503020204020204" pitchFamily="34" charset="-122"/>
                <a:ea typeface="微软雅黑" panose="020B0503020204020204" pitchFamily="34" charset="-122"/>
                <a:cs typeface="微软雅黑" panose="020B0503020204020204" pitchFamily="34" charset="-122"/>
              </a:rPr>
              <a:t>图: 选择的元件封装库</a:t>
            </a:r>
          </a:p>
        </p:txBody>
      </p:sp>
      <p:sp>
        <p:nvSpPr>
          <p:cNvPr id="3" name="文本框 2"/>
          <p:cNvSpPr txBox="1"/>
          <p:nvPr/>
        </p:nvSpPr>
        <p:spPr>
          <a:xfrm>
            <a:off x="6593205" y="5405120"/>
            <a:ext cx="3261360" cy="368300"/>
          </a:xfrm>
          <a:prstGeom prst="rect">
            <a:avLst/>
          </a:prstGeom>
          <a:noFill/>
          <a:ln w="9525">
            <a:noFill/>
          </a:ln>
        </p:spPr>
        <p:txBody>
          <a:bodyPr wrap="square">
            <a:spAutoFit/>
          </a:bodyPr>
          <a:lstStyle/>
          <a:p>
            <a:pPr indent="0" algn="ctr"/>
            <a:r>
              <a:rPr lang="zh-CN" b="0">
                <a:latin typeface="微软雅黑" panose="020B0503020204020204" pitchFamily="34" charset="-122"/>
                <a:ea typeface="微软雅黑" panose="020B0503020204020204" pitchFamily="34" charset="-122"/>
                <a:cs typeface="微软雅黑" panose="020B0503020204020204" pitchFamily="34" charset="-122"/>
              </a:rPr>
              <a:t>图: 关联好的原理图元件</a:t>
            </a:r>
          </a:p>
        </p:txBody>
      </p:sp>
      <p:pic>
        <p:nvPicPr>
          <p:cNvPr id="384" name="图片 384"/>
          <p:cNvPicPr>
            <a:picLocks noChangeAspect="1"/>
          </p:cNvPicPr>
          <p:nvPr/>
        </p:nvPicPr>
        <p:blipFill>
          <a:blip r:embed="rId4"/>
          <a:stretch>
            <a:fillRect/>
          </a:stretch>
        </p:blipFill>
        <p:spPr>
          <a:xfrm>
            <a:off x="979170" y="918210"/>
            <a:ext cx="3434080" cy="4225925"/>
          </a:xfrm>
          <a:prstGeom prst="rect">
            <a:avLst/>
          </a:prstGeom>
        </p:spPr>
      </p:pic>
      <p:pic>
        <p:nvPicPr>
          <p:cNvPr id="385" name="图片 385"/>
          <p:cNvPicPr>
            <a:picLocks noChangeAspect="1"/>
          </p:cNvPicPr>
          <p:nvPr/>
        </p:nvPicPr>
        <p:blipFill>
          <a:blip r:embed="rId5"/>
          <a:stretch>
            <a:fillRect/>
          </a:stretch>
        </p:blipFill>
        <p:spPr>
          <a:xfrm>
            <a:off x="5081905" y="918210"/>
            <a:ext cx="6179820" cy="4233545"/>
          </a:xfrm>
          <a:prstGeom prst="rect">
            <a:avLst/>
          </a:prstGeom>
        </p:spPr>
      </p:pic>
    </p:spTree>
    <p:custDataLst>
      <p:tags r:id="rId1"/>
    </p:custDataLst>
  </p:cSld>
  <p:clrMapOvr>
    <a:masterClrMapping/>
  </p:clrMapOvr>
  <p:transition spd="slow" advClick="0">
    <p:push dir="u"/>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44550" y="5572125"/>
            <a:ext cx="3261360" cy="368300"/>
          </a:xfrm>
          <a:prstGeom prst="rect">
            <a:avLst/>
          </a:prstGeom>
          <a:noFill/>
          <a:ln w="9525">
            <a:noFill/>
          </a:ln>
        </p:spPr>
        <p:txBody>
          <a:bodyPr wrap="square">
            <a:spAutoFit/>
          </a:bodyPr>
          <a:lstStyle/>
          <a:p>
            <a:pPr indent="0" algn="ctr"/>
            <a:r>
              <a:rPr lang="zh-CN" b="0">
                <a:latin typeface="微软雅黑" panose="020B0503020204020204" pitchFamily="34" charset="-122"/>
                <a:ea typeface="微软雅黑" panose="020B0503020204020204" pitchFamily="34" charset="-122"/>
                <a:cs typeface="微软雅黑" panose="020B0503020204020204" pitchFamily="34" charset="-122"/>
              </a:rPr>
              <a:t>图: 更新原理图元件信息</a:t>
            </a:r>
          </a:p>
        </p:txBody>
      </p:sp>
      <p:sp>
        <p:nvSpPr>
          <p:cNvPr id="3" name="文本框 2"/>
          <p:cNvSpPr txBox="1"/>
          <p:nvPr/>
        </p:nvSpPr>
        <p:spPr>
          <a:xfrm>
            <a:off x="6593205" y="5405120"/>
            <a:ext cx="4107180" cy="368300"/>
          </a:xfrm>
          <a:prstGeom prst="rect">
            <a:avLst/>
          </a:prstGeom>
          <a:noFill/>
          <a:ln w="9525">
            <a:noFill/>
          </a:ln>
        </p:spPr>
        <p:txBody>
          <a:bodyPr wrap="square">
            <a:spAutoFit/>
          </a:bodyPr>
          <a:lstStyle/>
          <a:p>
            <a:pPr indent="0" algn="ctr"/>
            <a:r>
              <a:rPr lang="zh-CN" b="0">
                <a:latin typeface="微软雅黑" panose="020B0503020204020204" pitchFamily="34" charset="-122"/>
                <a:ea typeface="微软雅黑" panose="020B0503020204020204" pitchFamily="34" charset="-122"/>
                <a:cs typeface="微软雅黑" panose="020B0503020204020204" pitchFamily="34" charset="-122"/>
              </a:rPr>
              <a:t>图: 在原理图中添加元件封装信息</a:t>
            </a:r>
          </a:p>
        </p:txBody>
      </p:sp>
      <p:pic>
        <p:nvPicPr>
          <p:cNvPr id="386" name="图片 38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a:xfrm>
            <a:off x="844550" y="1018540"/>
            <a:ext cx="3638550" cy="4359910"/>
          </a:xfrm>
          <a:prstGeom prst="rect">
            <a:avLst/>
          </a:prstGeom>
          <a:noFill/>
          <a:ln>
            <a:noFill/>
          </a:ln>
        </p:spPr>
      </p:pic>
      <p:pic>
        <p:nvPicPr>
          <p:cNvPr id="354" name="图片 354"/>
          <p:cNvPicPr>
            <a:picLocks noChangeAspect="1"/>
          </p:cNvPicPr>
          <p:nvPr/>
        </p:nvPicPr>
        <p:blipFill>
          <a:blip r:embed="rId5"/>
          <a:stretch>
            <a:fillRect/>
          </a:stretch>
        </p:blipFill>
        <p:spPr>
          <a:xfrm>
            <a:off x="5187315" y="1097280"/>
            <a:ext cx="5997575" cy="3931285"/>
          </a:xfrm>
          <a:prstGeom prst="rect">
            <a:avLst/>
          </a:prstGeom>
        </p:spPr>
      </p:pic>
    </p:spTree>
    <p:custDataLst>
      <p:tags r:id="rId1"/>
    </p:custDataLst>
  </p:cSld>
  <p:clrMapOvr>
    <a:masterClrMapping/>
  </p:clrMapOvr>
  <p:transition spd="slow" advClick="0">
    <p:push dir="u"/>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14705" y="4765675"/>
            <a:ext cx="4733925" cy="368300"/>
          </a:xfrm>
          <a:prstGeom prst="rect">
            <a:avLst/>
          </a:prstGeom>
          <a:noFill/>
          <a:ln w="9525">
            <a:noFill/>
          </a:ln>
        </p:spPr>
        <p:txBody>
          <a:bodyPr wrap="square">
            <a:spAutoFit/>
          </a:bodyPr>
          <a:lstStyle/>
          <a:p>
            <a:pPr indent="0" algn="ctr"/>
            <a:r>
              <a:rPr lang="zh-CN" b="0">
                <a:latin typeface="微软雅黑" panose="020B0503020204020204" pitchFamily="34" charset="-122"/>
                <a:ea typeface="微软雅黑" panose="020B0503020204020204" pitchFamily="34" charset="-122"/>
                <a:cs typeface="微软雅黑" panose="020B0503020204020204" pitchFamily="34" charset="-122"/>
              </a:rPr>
              <a:t>图: 找到封装库并选择相应元件封装信息</a:t>
            </a:r>
          </a:p>
        </p:txBody>
      </p:sp>
      <p:sp>
        <p:nvSpPr>
          <p:cNvPr id="3" name="文本框 2"/>
          <p:cNvSpPr txBox="1"/>
          <p:nvPr/>
        </p:nvSpPr>
        <p:spPr>
          <a:xfrm>
            <a:off x="6384290" y="4765675"/>
            <a:ext cx="4107180" cy="368300"/>
          </a:xfrm>
          <a:prstGeom prst="rect">
            <a:avLst/>
          </a:prstGeom>
          <a:noFill/>
          <a:ln w="9525">
            <a:noFill/>
          </a:ln>
        </p:spPr>
        <p:txBody>
          <a:bodyPr wrap="square">
            <a:spAutoFit/>
          </a:bodyPr>
          <a:lstStyle/>
          <a:p>
            <a:pPr indent="0" algn="ctr"/>
            <a:r>
              <a:rPr lang="zh-CN" b="0">
                <a:latin typeface="微软雅黑" panose="020B0503020204020204" pitchFamily="34" charset="-122"/>
                <a:ea typeface="微软雅黑" panose="020B0503020204020204" pitchFamily="34" charset="-122"/>
                <a:cs typeface="微软雅黑" panose="020B0503020204020204" pitchFamily="34" charset="-122"/>
              </a:rPr>
              <a:t>图: 添加过封装的元件</a:t>
            </a:r>
          </a:p>
        </p:txBody>
      </p:sp>
      <p:pic>
        <p:nvPicPr>
          <p:cNvPr id="365" name="图片 365"/>
          <p:cNvPicPr>
            <a:picLocks noChangeAspect="1"/>
          </p:cNvPicPr>
          <p:nvPr/>
        </p:nvPicPr>
        <p:blipFill>
          <a:blip r:embed="rId4"/>
          <a:stretch>
            <a:fillRect/>
          </a:stretch>
        </p:blipFill>
        <p:spPr>
          <a:xfrm>
            <a:off x="409575" y="1425258"/>
            <a:ext cx="5400040" cy="3032125"/>
          </a:xfrm>
          <a:prstGeom prst="rect">
            <a:avLst/>
          </a:prstGeom>
        </p:spPr>
      </p:pic>
      <p:pic>
        <p:nvPicPr>
          <p:cNvPr id="367" name="图片 367"/>
          <p:cNvPicPr>
            <a:picLocks noChangeAspect="1"/>
          </p:cNvPicPr>
          <p:nvPr/>
        </p:nvPicPr>
        <p:blipFill>
          <a:blip r:embed="rId5"/>
          <a:stretch>
            <a:fillRect/>
          </a:stretch>
        </p:blipFill>
        <p:spPr>
          <a:xfrm>
            <a:off x="6158865" y="1425575"/>
            <a:ext cx="4807585" cy="3031490"/>
          </a:xfrm>
          <a:prstGeom prst="rect">
            <a:avLst/>
          </a:prstGeom>
        </p:spPr>
      </p:pic>
    </p:spTree>
    <p:custDataLst>
      <p:tags r:id="rId1"/>
    </p:custDataLst>
  </p:cSld>
  <p:clrMapOvr>
    <a:masterClrMapping/>
  </p:clrMapOvr>
  <p:transition spd="slow" advClick="0">
    <p:push dir="u"/>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custDataLst>
              <p:tags r:id="rId2"/>
            </p:custDataLst>
          </p:nvPr>
        </p:nvSpPr>
        <p:spPr>
          <a:xfrm>
            <a:off x="615950" y="354965"/>
            <a:ext cx="7247890" cy="1127760"/>
          </a:xfrm>
          <a:prstGeom prst="rect">
            <a:avLst/>
          </a:prstGeom>
          <a:noFill/>
        </p:spPr>
        <p:txBody>
          <a:bodyPr wrap="square" rtlCol="0" anchor="ctr">
            <a:noAutofit/>
          </a:bodyPr>
          <a:lstStyle/>
          <a:p>
            <a:pPr indent="0" algn="l"/>
            <a:r>
              <a:rPr lang="zh-CN" sz="2800">
                <a:latin typeface="微软雅黑" panose="020B0503020204020204" pitchFamily="34" charset="-122"/>
                <a:ea typeface="微软雅黑" panose="020B0503020204020204" pitchFamily="34" charset="-122"/>
                <a:cs typeface="微软雅黑" panose="020B0503020204020204" pitchFamily="34" charset="-122"/>
                <a:sym typeface="+mn-ea"/>
              </a:rPr>
              <a:t>再回顾一下步骤</a:t>
            </a:r>
          </a:p>
        </p:txBody>
      </p:sp>
      <p:sp>
        <p:nvSpPr>
          <p:cNvPr id="100" name="文本框 99"/>
          <p:cNvSpPr txBox="1"/>
          <p:nvPr/>
        </p:nvSpPr>
        <p:spPr>
          <a:xfrm>
            <a:off x="495935" y="1273175"/>
            <a:ext cx="11696065" cy="5584825"/>
          </a:xfrm>
          <a:prstGeom prst="rect">
            <a:avLst/>
          </a:prstGeom>
          <a:noFill/>
          <a:ln w="9525">
            <a:noFill/>
          </a:ln>
        </p:spPr>
        <p:txBody>
          <a:bodyPr wrap="square">
            <a:spAutoFit/>
          </a:bodyPr>
          <a:lstStyle/>
          <a:p>
            <a:pPr marL="457200" indent="-457200">
              <a:lnSpc>
                <a:spcPct val="150000"/>
              </a:lnSpc>
              <a:buAutoNum type="arabicPeriod"/>
            </a:pPr>
            <a:r>
              <a:rPr lang="en-US" sz="1400" b="0">
                <a:latin typeface="微软雅黑" panose="020B0503020204020204" pitchFamily="34" charset="-122"/>
                <a:ea typeface="微软雅黑" panose="020B0503020204020204" pitchFamily="34" charset="-122"/>
                <a:cs typeface="微软雅黑" panose="020B0503020204020204" pitchFamily="34" charset="-122"/>
              </a:rPr>
              <a:t>点击“File”菜单，选择“Page Setup…</a:t>
            </a:r>
          </a:p>
          <a:p>
            <a:pPr marL="457200" indent="-457200">
              <a:lnSpc>
                <a:spcPct val="150000"/>
              </a:lnSpc>
              <a:buAutoNum type="arabicPeriod"/>
            </a:pPr>
            <a:r>
              <a:rPr lang="en-US" sz="1400" b="0">
                <a:latin typeface="微软雅黑" panose="020B0503020204020204" pitchFamily="34" charset="-122"/>
                <a:ea typeface="微软雅黑" panose="020B0503020204020204" pitchFamily="34" charset="-122"/>
                <a:cs typeface="微软雅黑" panose="020B0503020204020204" pitchFamily="34" charset="-122"/>
              </a:rPr>
              <a:t>在弹出窗口中选中缩放打印，然后把缩放比例设置为1。然后就能打印出来看看。</a:t>
            </a:r>
          </a:p>
          <a:p>
            <a:pPr marL="457200" indent="-457200">
              <a:lnSpc>
                <a:spcPct val="150000"/>
              </a:lnSpc>
              <a:buAutoNum type="arabicPeriod"/>
            </a:pPr>
            <a:r>
              <a:rPr lang="en-US" sz="1400" b="0">
                <a:latin typeface="微软雅黑" panose="020B0503020204020204" pitchFamily="34" charset="-122"/>
                <a:ea typeface="微软雅黑" panose="020B0503020204020204" pitchFamily="34" charset="-122"/>
                <a:cs typeface="微软雅黑" panose="020B0503020204020204" pitchFamily="34" charset="-122"/>
              </a:rPr>
              <a:t>确认好封装的尺寸都OK好以后，我们需要再添加一些封装辅助信息，比如该器件的高度。在实际的项目中，考虑到模具和外壳的尺寸，器件的高度就变得非常重要。做法也非常简单，在“Place”菜单下面选择“3D Body”。</a:t>
            </a:r>
          </a:p>
          <a:p>
            <a:pPr marL="457200" indent="-457200">
              <a:lnSpc>
                <a:spcPct val="150000"/>
              </a:lnSpc>
              <a:buAutoNum type="arabicPeriod"/>
            </a:pPr>
            <a:r>
              <a:rPr lang="en-US" sz="1400" b="0">
                <a:latin typeface="微软雅黑" panose="020B0503020204020204" pitchFamily="34" charset="-122"/>
                <a:ea typeface="微软雅黑" panose="020B0503020204020204" pitchFamily="34" charset="-122"/>
                <a:cs typeface="微软雅黑" panose="020B0503020204020204" pitchFamily="34" charset="-122"/>
              </a:rPr>
              <a:t>在编辑界面，你鼠标箭头所在位置会变成一个十字型光标，可以画一个任意的多边形，也可以画多个多边形并且设置不同的高度。但每个多边形都是“连笔画”，画完点击鼠标右键。在这个多边形覆盖区域内的高度可以自由设定</a:t>
            </a:r>
            <a:r>
              <a:rPr lang="zh-CN" altLang="en-US" sz="1400" b="0">
                <a:latin typeface="微软雅黑" panose="020B0503020204020204" pitchFamily="34" charset="-122"/>
                <a:ea typeface="微软雅黑" panose="020B0503020204020204" pitchFamily="34" charset="-122"/>
                <a:cs typeface="微软雅黑" panose="020B0503020204020204" pitchFamily="34" charset="-122"/>
              </a:rPr>
              <a:t>，</a:t>
            </a:r>
            <a:r>
              <a:rPr lang="en-US" sz="1400" b="0">
                <a:latin typeface="微软雅黑" panose="020B0503020204020204" pitchFamily="34" charset="-122"/>
                <a:ea typeface="微软雅黑" panose="020B0503020204020204" pitchFamily="34" charset="-122"/>
                <a:cs typeface="微软雅黑" panose="020B0503020204020204" pitchFamily="34" charset="-122"/>
              </a:rPr>
              <a:t>根据数据手册中器件的高度信息按照下图来填写。</a:t>
            </a:r>
          </a:p>
          <a:p>
            <a:pPr marL="457200" indent="-457200">
              <a:lnSpc>
                <a:spcPct val="150000"/>
              </a:lnSpc>
              <a:buAutoNum type="arabicPeriod"/>
            </a:pPr>
            <a:r>
              <a:rPr lang="en-US" sz="1400" b="0">
                <a:latin typeface="微软雅黑" panose="020B0503020204020204" pitchFamily="34" charset="-122"/>
                <a:ea typeface="微软雅黑" panose="020B0503020204020204" pitchFamily="34" charset="-122"/>
                <a:cs typeface="微软雅黑" panose="020B0503020204020204" pitchFamily="34" charset="-122"/>
              </a:rPr>
              <a:t>按一下数字键“3”就可以切换到三维视图，然后按住“shift”按键和鼠标右键，就可以拖动从任意角度观察。</a:t>
            </a:r>
          </a:p>
          <a:p>
            <a:pPr marL="457200" indent="-457200">
              <a:lnSpc>
                <a:spcPct val="150000"/>
              </a:lnSpc>
              <a:buAutoNum type="arabicPeriod"/>
            </a:pPr>
            <a:r>
              <a:rPr lang="en-US" sz="1400" b="0">
                <a:latin typeface="微软雅黑" panose="020B0503020204020204" pitchFamily="34" charset="-122"/>
                <a:ea typeface="微软雅黑" panose="020B0503020204020204" pitchFamily="34" charset="-122"/>
                <a:cs typeface="微软雅黑" panose="020B0503020204020204" pitchFamily="34" charset="-122"/>
              </a:rPr>
              <a:t>观察完毕后，先按一下“shift”键，再按数字键“2”，就回到了正常的二维视图。</a:t>
            </a:r>
          </a:p>
          <a:p>
            <a:pPr marL="457200" indent="-457200">
              <a:lnSpc>
                <a:spcPct val="150000"/>
              </a:lnSpc>
              <a:buAutoNum type="arabicPeriod"/>
            </a:pPr>
            <a:r>
              <a:rPr lang="en-US" sz="1400" b="0">
                <a:latin typeface="微软雅黑" panose="020B0503020204020204" pitchFamily="34" charset="-122"/>
                <a:ea typeface="微软雅黑" panose="020B0503020204020204" pitchFamily="34" charset="-122"/>
                <a:cs typeface="微软雅黑" panose="020B0503020204020204" pitchFamily="34" charset="-122"/>
              </a:rPr>
              <a:t>建立原理图库中的器件和PCB库中封装的关联。打开原理图库，选择原理图中的一个器件，然后在右侧的属性栏里添加或者编辑封装库信息。</a:t>
            </a:r>
          </a:p>
          <a:p>
            <a:pPr marL="457200" indent="-457200">
              <a:lnSpc>
                <a:spcPct val="150000"/>
              </a:lnSpc>
              <a:buAutoNum type="arabicPeriod"/>
            </a:pPr>
            <a:r>
              <a:rPr lang="en-US" sz="1400" b="0">
                <a:latin typeface="微软雅黑" panose="020B0503020204020204" pitchFamily="34" charset="-122"/>
                <a:ea typeface="微软雅黑" panose="020B0503020204020204" pitchFamily="34" charset="-122"/>
                <a:cs typeface="微软雅黑" panose="020B0503020204020204" pitchFamily="34" charset="-122"/>
              </a:rPr>
              <a:t>在弹出窗口，点击“Browse…”按钮，我们来寻找合适的封装信息。</a:t>
            </a:r>
          </a:p>
          <a:p>
            <a:pPr marL="457200" indent="-457200">
              <a:lnSpc>
                <a:spcPct val="150000"/>
              </a:lnSpc>
              <a:buAutoNum type="arabicPeriod"/>
            </a:pPr>
            <a:r>
              <a:rPr lang="en-US" sz="1400" b="0">
                <a:latin typeface="微软雅黑" panose="020B0503020204020204" pitchFamily="34" charset="-122"/>
                <a:ea typeface="微软雅黑" panose="020B0503020204020204" pitchFamily="34" charset="-122"/>
                <a:cs typeface="微软雅黑" panose="020B0503020204020204" pitchFamily="34" charset="-122"/>
              </a:rPr>
              <a:t>在弹出窗口选择我们添加到工程里的库文件“PCBLIB_AT32.PcbLib”，然后在下拉列表里找到我们需要的封装信息后点击“OK”按钮。</a:t>
            </a:r>
          </a:p>
          <a:p>
            <a:pPr marL="457200" indent="-457200">
              <a:lnSpc>
                <a:spcPct val="150000"/>
              </a:lnSpc>
              <a:buAutoNum type="arabicPeriod"/>
            </a:pPr>
            <a:r>
              <a:rPr lang="en-US" sz="1400" b="0">
                <a:latin typeface="微软雅黑" panose="020B0503020204020204" pitchFamily="34" charset="-122"/>
                <a:ea typeface="微软雅黑" panose="020B0503020204020204" pitchFamily="34" charset="-122"/>
                <a:cs typeface="微软雅黑" panose="020B0503020204020204" pitchFamily="34" charset="-122"/>
              </a:rPr>
              <a:t>返回前面的菜单，选择好的封装会显示出来。点击OK后，就返回到AD的主界面了。此时原理图库中的器件信息里已经能看到封装的信息了。</a:t>
            </a:r>
          </a:p>
          <a:p>
            <a:pPr marL="457200" indent="-457200">
              <a:lnSpc>
                <a:spcPct val="150000"/>
              </a:lnSpc>
              <a:buAutoNum type="arabicPeriod"/>
            </a:pPr>
            <a:r>
              <a:rPr lang="en-US" sz="1400" b="0">
                <a:latin typeface="微软雅黑" panose="020B0503020204020204" pitchFamily="34" charset="-122"/>
                <a:ea typeface="微软雅黑" panose="020B0503020204020204" pitchFamily="34" charset="-122"/>
                <a:cs typeface="微软雅黑" panose="020B0503020204020204" pitchFamily="34" charset="-122"/>
              </a:rPr>
              <a:t>在“Tools”菜单里选择“Update Schematics”。</a:t>
            </a:r>
          </a:p>
          <a:p>
            <a:pPr marL="457200" indent="-457200">
              <a:lnSpc>
                <a:spcPct val="150000"/>
              </a:lnSpc>
              <a:buAutoNum type="arabicPeriod"/>
            </a:pPr>
            <a:r>
              <a:rPr lang="en-US" sz="1400" b="0">
                <a:latin typeface="微软雅黑" panose="020B0503020204020204" pitchFamily="34" charset="-122"/>
                <a:ea typeface="微软雅黑" panose="020B0503020204020204" pitchFamily="34" charset="-122"/>
                <a:cs typeface="微软雅黑" panose="020B0503020204020204" pitchFamily="34" charset="-122"/>
              </a:rPr>
              <a:t>还有一种添加关联的方法是直接在原理图里操作。回到原理图界面，点击要添加或者修改封装的器件，在界面右侧的属性栏可以看到一个“Footprint”的属性，添加或者编辑它即可。</a:t>
            </a:r>
          </a:p>
          <a:p>
            <a:pPr marL="457200" indent="-457200">
              <a:lnSpc>
                <a:spcPct val="150000"/>
              </a:lnSpc>
              <a:buAutoNum type="arabicPeriod"/>
            </a:pPr>
            <a:r>
              <a:rPr lang="en-US" sz="1400" b="0">
                <a:latin typeface="微软雅黑" panose="020B0503020204020204" pitchFamily="34" charset="-122"/>
                <a:ea typeface="微软雅黑" panose="020B0503020204020204" pitchFamily="34" charset="-122"/>
                <a:cs typeface="微软雅黑" panose="020B0503020204020204" pitchFamily="34" charset="-122"/>
              </a:rPr>
              <a:t>点击“Add”后在弹出菜单中，选择“Browse…”。然后又会弹出一个新窗口，在新窗口的下拉菜单里选择PCB库文件，最后在封装列表里找到我们需要的封装名字，点击确定即可。接下来就可以专注的画图了。</a:t>
            </a:r>
          </a:p>
        </p:txBody>
      </p:sp>
    </p:spTree>
    <p:custDataLst>
      <p:tags r:id="rId1"/>
    </p:custDataLst>
  </p:cSld>
  <p:clrMapOvr>
    <a:masterClrMapping/>
  </p:clrMapOvr>
  <p:transition spd="slow" advClick="0">
    <p:push dir="u"/>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44550" y="5572125"/>
            <a:ext cx="3261360" cy="368300"/>
          </a:xfrm>
          <a:prstGeom prst="rect">
            <a:avLst/>
          </a:prstGeom>
          <a:noFill/>
          <a:ln w="9525">
            <a:noFill/>
          </a:ln>
        </p:spPr>
        <p:txBody>
          <a:bodyPr wrap="square">
            <a:spAutoFit/>
          </a:bodyPr>
          <a:lstStyle/>
          <a:p>
            <a:pPr indent="0" algn="ctr"/>
            <a:r>
              <a:rPr lang="zh-CN" b="0">
                <a:latin typeface="微软雅黑" panose="020B0503020204020204" pitchFamily="34" charset="-122"/>
                <a:ea typeface="微软雅黑" panose="020B0503020204020204" pitchFamily="34" charset="-122"/>
                <a:cs typeface="微软雅黑" panose="020B0503020204020204" pitchFamily="34" charset="-122"/>
              </a:rPr>
              <a:t>图: 在默认库中选择元件</a:t>
            </a:r>
          </a:p>
        </p:txBody>
      </p:sp>
      <p:sp>
        <p:nvSpPr>
          <p:cNvPr id="100" name="文本框 99"/>
          <p:cNvSpPr txBox="1"/>
          <p:nvPr/>
        </p:nvSpPr>
        <p:spPr>
          <a:xfrm>
            <a:off x="4332605" y="1141095"/>
            <a:ext cx="7707630" cy="4523105"/>
          </a:xfrm>
          <a:prstGeom prst="rect">
            <a:avLst/>
          </a:prstGeom>
          <a:noFill/>
          <a:ln w="9525">
            <a:noFill/>
          </a:ln>
        </p:spPr>
        <p:txBody>
          <a:bodyPr wrap="square">
            <a:spAutoFit/>
          </a:bodyPr>
          <a:lstStyle/>
          <a:p>
            <a:pPr indent="0">
              <a:lnSpc>
                <a:spcPct val="150000"/>
              </a:lnSpc>
            </a:pPr>
            <a:r>
              <a:rPr lang="zh-CN" sz="1600" b="0">
                <a:latin typeface="微软雅黑" panose="020B0503020204020204" pitchFamily="34" charset="-122"/>
                <a:ea typeface="微软雅黑" panose="020B0503020204020204" pitchFamily="34" charset="-122"/>
                <a:cs typeface="微软雅黑" panose="020B0503020204020204" pitchFamily="34" charset="-122"/>
              </a:rPr>
              <a:t>首先，我们把器件拖动到合适的位置，然后参考资料中的原理图来绘制。拖动非常简单，只有鼠标左键按住器件不放然后随意挪动，释放鼠标左键器件就放下了。如果要旋转器件，只要用鼠标左键点击一下器件，器件出现一个绿色的虚线框，此时只要按下空格键就会做旋转。编辑页面的缩放是按住“Ctrl”键，旋转鼠标中间的滚轮。整个页面的平移可以在页面任何地方按住鼠标右键然后随意挪动。</a:t>
            </a:r>
            <a:endParaRPr lang="en-US" sz="1600" b="0">
              <a:latin typeface="微软雅黑" panose="020B0503020204020204" pitchFamily="34" charset="-122"/>
              <a:ea typeface="微软雅黑" panose="020B0503020204020204" pitchFamily="34" charset="-122"/>
              <a:cs typeface="微软雅黑" panose="020B0503020204020204" pitchFamily="34" charset="-122"/>
            </a:endParaRPr>
          </a:p>
          <a:p>
            <a:pPr indent="0">
              <a:lnSpc>
                <a:spcPct val="150000"/>
              </a:lnSpc>
            </a:pPr>
            <a:r>
              <a:rPr lang="en-US" sz="1600" b="0">
                <a:latin typeface="微软雅黑" panose="020B0503020204020204" pitchFamily="34" charset="-122"/>
                <a:ea typeface="微软雅黑" panose="020B0503020204020204" pitchFamily="34" charset="-122"/>
                <a:cs typeface="微软雅黑" panose="020B0503020204020204" pitchFamily="34" charset="-122"/>
              </a:rPr>
              <a:t>	</a:t>
            </a:r>
            <a:r>
              <a:rPr lang="zh-CN" sz="1600" b="0">
                <a:latin typeface="微软雅黑" panose="020B0503020204020204" pitchFamily="34" charset="-122"/>
                <a:ea typeface="微软雅黑" panose="020B0503020204020204" pitchFamily="34" charset="-122"/>
                <a:cs typeface="微软雅黑" panose="020B0503020204020204" pitchFamily="34" charset="-122"/>
              </a:rPr>
              <a:t>根据我们的参考原理图，我们还需要添加一些基础的电阻和电容。在AD中，有一些常用器件的原理图库和器件封装库。我们不用自己费心的去做。假设我们要放一个电阻，用鼠标点击原理图空白处，然后按两下“p”键，这是右边栏变成了“Components”，在库选择的下拉列表里选择“M</a:t>
            </a:r>
            <a:r>
              <a:rPr lang="en-US" sz="1600" b="0">
                <a:latin typeface="微软雅黑" panose="020B0503020204020204" pitchFamily="34" charset="-122"/>
                <a:ea typeface="微软雅黑" panose="020B0503020204020204" pitchFamily="34" charset="-122"/>
                <a:cs typeface="微软雅黑" panose="020B0503020204020204" pitchFamily="34" charset="-122"/>
              </a:rPr>
              <a:t>iscellaneous Devices.IntLib</a:t>
            </a:r>
            <a:r>
              <a:rPr lang="zh-CN" sz="1600" b="0">
                <a:latin typeface="微软雅黑" panose="020B0503020204020204" pitchFamily="34" charset="-122"/>
                <a:ea typeface="微软雅黑" panose="020B0503020204020204" pitchFamily="34" charset="-122"/>
                <a:cs typeface="微软雅黑" panose="020B0503020204020204" pitchFamily="34" charset="-122"/>
              </a:rPr>
              <a:t>”,这是AD自带的一个“集成库”，就是把原理图库和封装库做在一个库里。貌似很强大的样子，但是我们实际工作中还是喜欢分开来做，因为这样灵活性更高。选定这个库后，我们就能看到库里的元器件列表，我们可以在这个列表里选择一个合适的电阻。</a:t>
            </a:r>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389" name="图片 389"/>
          <p:cNvPicPr>
            <a:picLocks noChangeAspect="1"/>
          </p:cNvPicPr>
          <p:nvPr/>
        </p:nvPicPr>
        <p:blipFill>
          <a:blip r:embed="rId4"/>
          <a:stretch>
            <a:fillRect/>
          </a:stretch>
        </p:blipFill>
        <p:spPr>
          <a:xfrm>
            <a:off x="986155" y="1127760"/>
            <a:ext cx="2978785" cy="4444365"/>
          </a:xfrm>
          <a:prstGeom prst="rect">
            <a:avLst/>
          </a:prstGeom>
        </p:spPr>
      </p:pic>
    </p:spTree>
    <p:custDataLst>
      <p:tags r:id="rId1"/>
    </p:custDataLst>
  </p:cSld>
  <p:clrMapOvr>
    <a:masterClrMapping/>
  </p:clrMapOvr>
  <p:transition spd="slow" advClick="0">
    <p:push dir="u"/>
  </p:transition>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 name="矩形 4"/>
          <p:cNvSpPr/>
          <p:nvPr userDrawn="1">
            <p:custDataLst>
              <p:tags r:id="rId2"/>
            </p:custDataLst>
          </p:nvPr>
        </p:nvSpPr>
        <p:spPr>
          <a:xfrm>
            <a:off x="292075" y="303809"/>
            <a:ext cx="11607851" cy="6250382"/>
          </a:xfrm>
          <a:prstGeom prst="rect">
            <a:avLst/>
          </a:prstGeom>
          <a:solidFill>
            <a:schemeClr val="lt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solidFill>
                <a:schemeClr val="lt1"/>
              </a:solidFill>
              <a:latin typeface="微软雅黑" panose="020B0503020204020204" pitchFamily="34" charset="-122"/>
              <a:ea typeface="微软雅黑" panose="020B0503020204020204" pitchFamily="34" charset="-122"/>
            </a:endParaRPr>
          </a:p>
        </p:txBody>
      </p:sp>
      <p:sp>
        <p:nvSpPr>
          <p:cNvPr id="3" name="文本框 2"/>
          <p:cNvSpPr txBox="1"/>
          <p:nvPr>
            <p:custDataLst>
              <p:tags r:id="rId3"/>
            </p:custDataLst>
          </p:nvPr>
        </p:nvSpPr>
        <p:spPr>
          <a:xfrm>
            <a:off x="609555" y="609480"/>
            <a:ext cx="10972889" cy="630097"/>
          </a:xfrm>
          <a:prstGeom prst="rect">
            <a:avLst/>
          </a:prstGeom>
          <a:noFill/>
        </p:spPr>
        <p:txBody>
          <a:bodyPr wrap="square" rtlCol="0" anchor="ctr">
            <a:noAutofit/>
          </a:bodyPr>
          <a:lstStyle/>
          <a:p>
            <a:pPr marL="0" indent="0" algn="ctr">
              <a:lnSpc>
                <a:spcPct val="100000"/>
              </a:lnSpc>
              <a:spcBef>
                <a:spcPts val="0"/>
              </a:spcBef>
              <a:spcAft>
                <a:spcPts val="0"/>
              </a:spcAft>
              <a:buSzPct val="100000"/>
              <a:buNone/>
            </a:pPr>
            <a:r>
              <a:rPr lang="zh-CN" sz="4000" b="1" spc="30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图: 添加电源标号</a:t>
            </a:r>
          </a:p>
        </p:txBody>
      </p:sp>
      <p:pic>
        <p:nvPicPr>
          <p:cNvPr id="4" name="图片 3"/>
          <p:cNvPicPr>
            <a:picLocks noChangeAspect="1"/>
          </p:cNvPicPr>
          <p:nvPr>
            <p:custDataLst>
              <p:tags r:id="rId4"/>
            </p:custDataLst>
          </p:nvPr>
        </p:nvPicPr>
        <p:blipFill rotWithShape="1">
          <a:blip r:embed="rId8"/>
          <a:srcRect t="13197" b="13197"/>
          <a:stretch>
            <a:fillRect/>
          </a:stretch>
        </p:blipFill>
        <p:spPr>
          <a:xfrm>
            <a:off x="609480" y="1574512"/>
            <a:ext cx="10973040" cy="2282305"/>
          </a:xfrm>
          <a:custGeom>
            <a:avLst/>
            <a:gdLst/>
            <a:ahLst/>
            <a:cxnLst>
              <a:cxn ang="3">
                <a:pos x="hc" y="t"/>
              </a:cxn>
              <a:cxn ang="cd2">
                <a:pos x="l" y="vc"/>
              </a:cxn>
              <a:cxn ang="cd4">
                <a:pos x="hc" y="b"/>
              </a:cxn>
              <a:cxn ang="0">
                <a:pos x="r" y="vc"/>
              </a:cxn>
            </a:cxnLst>
            <a:rect l="l" t="t" r="r" b="b"/>
            <a:pathLst>
              <a:path w="12960" h="2880">
                <a:moveTo>
                  <a:pt x="0" y="0"/>
                </a:moveTo>
                <a:lnTo>
                  <a:pt x="12960" y="0"/>
                </a:lnTo>
                <a:lnTo>
                  <a:pt x="12960" y="2880"/>
                </a:lnTo>
                <a:lnTo>
                  <a:pt x="0" y="2880"/>
                </a:lnTo>
                <a:lnTo>
                  <a:pt x="0" y="0"/>
                </a:lnTo>
                <a:close/>
              </a:path>
            </a:pathLst>
          </a:custGeom>
        </p:spPr>
      </p:pic>
      <p:sp>
        <p:nvSpPr>
          <p:cNvPr id="11" name="Title 6"/>
          <p:cNvSpPr txBox="1"/>
          <p:nvPr>
            <p:custDataLst>
              <p:tags r:id="rId5"/>
            </p:custDataLst>
          </p:nvPr>
        </p:nvSpPr>
        <p:spPr>
          <a:xfrm>
            <a:off x="609479" y="3998688"/>
            <a:ext cx="10973041" cy="2126524"/>
          </a:xfrm>
          <a:prstGeom prst="rect">
            <a:avLst/>
          </a:prstGeom>
          <a:noFill/>
          <a:ln w="3175">
            <a:noFill/>
            <a:prstDash val="dash"/>
          </a:ln>
        </p:spPr>
        <p:txBody>
          <a:bodyPr wrap="square" lIns="91440" tIns="45720" rIns="91440" bIns="45720" anchor="ctr"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0" lvl="0" indent="-285750" algn="l" fontAlgn="ctr">
              <a:lnSpc>
                <a:spcPct val="130000"/>
              </a:lnSpc>
              <a:spcBef>
                <a:spcPts val="1000"/>
              </a:spcBef>
              <a:spcAft>
                <a:spcPts val="0"/>
              </a:spcAft>
              <a:buSzPct val="100000"/>
              <a:buFont typeface="Wingdings" panose="05000000000000000000" charset="0"/>
              <a:buNone/>
            </a:pPr>
            <a:r>
              <a:rPr sz="1400" spc="20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在这个库中有常简的分立器件，比如电阻、电容、二极管、三极管、MOS管，等，还有另外一个常用的AD自带的集成库，叫“Miscellaneous Connectors.IntLib”。从名字就能看出，这个库里包含了一些常用的接插件或连接器。在列表里选定一个期间后就双击它，然后就能放置到原理图中了。放置完器件后，参考我们的原理图画线。可以使用快捷键，按字母键“p”再紧接着按字母键“w”（注意，用快捷键时别忘记关闭中文输入法），然后鼠标箭头变成了一个“米字型”，就可以将需要连接的器件两端连接起来了。这个线可以一直画下去，所以画好后点击鼠标右键。篇幅有限，摆放器件和画线的过程就省略了。</a:t>
            </a:r>
          </a:p>
          <a:p>
            <a:pPr marL="0" lvl="0" indent="-285750" algn="l" fontAlgn="ctr">
              <a:lnSpc>
                <a:spcPct val="130000"/>
              </a:lnSpc>
              <a:spcBef>
                <a:spcPts val="1000"/>
              </a:spcBef>
              <a:spcAft>
                <a:spcPts val="0"/>
              </a:spcAft>
              <a:buSzPct val="100000"/>
              <a:buFont typeface="Wingdings" panose="05000000000000000000" charset="0"/>
              <a:buNone/>
            </a:pPr>
            <a:r>
              <a:rPr sz="1400" spc="20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在画图的过程中我们还要放置电源符号，比如电源和地。</a:t>
            </a:r>
          </a:p>
        </p:txBody>
      </p:sp>
    </p:spTree>
    <p:custDataLst>
      <p:tags r:id="rId1"/>
    </p:custDataLst>
  </p:cSld>
  <p:clrMapOvr>
    <a:masterClrMapping/>
  </p:clrMapOvr>
  <p:transition advClick="0"/>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custDataLst>
              <p:tags r:id="rId2"/>
            </p:custDataLst>
          </p:nvPr>
        </p:nvSpPr>
        <p:spPr>
          <a:xfrm>
            <a:off x="456565" y="325755"/>
            <a:ext cx="8839835" cy="1127760"/>
          </a:xfrm>
          <a:prstGeom prst="rect">
            <a:avLst/>
          </a:prstGeom>
          <a:noFill/>
        </p:spPr>
        <p:txBody>
          <a:bodyPr wrap="square" rtlCol="0" anchor="ctr">
            <a:noAutofit/>
          </a:bodyPr>
          <a:lstStyle/>
          <a:p>
            <a:pPr indent="0">
              <a:lnSpc>
                <a:spcPct val="100000"/>
              </a:lnSpc>
              <a:spcBef>
                <a:spcPts val="0"/>
              </a:spcBef>
              <a:spcAft>
                <a:spcPts val="0"/>
              </a:spcAft>
              <a:buSzPct val="100000"/>
              <a:buNone/>
            </a:pPr>
            <a:r>
              <a:rPr sz="2800" b="1" spc="300" dirty="0">
                <a:solidFill>
                  <a:schemeClr val="bg1">
                    <a:lumMod val="50000"/>
                  </a:schemeClr>
                </a:solidFill>
                <a:latin typeface="微软雅黑" panose="020B0503020204020204" pitchFamily="34" charset="-122"/>
                <a:ea typeface="微软雅黑" panose="020B0503020204020204" pitchFamily="34" charset="-122"/>
              </a:rPr>
              <a:t>2.16.1 硬件设计从熟悉器件开始</a:t>
            </a:r>
          </a:p>
        </p:txBody>
      </p:sp>
      <p:pic>
        <p:nvPicPr>
          <p:cNvPr id="2" name="图片 8"/>
          <p:cNvPicPr>
            <a:picLocks noChangeAspect="1"/>
          </p:cNvPicPr>
          <p:nvPr/>
        </p:nvPicPr>
        <p:blipFill>
          <a:blip r:embed="rId5">
            <a:clrChange>
              <a:clrFrom>
                <a:srgbClr val="FFFFFF"/>
              </a:clrFrom>
              <a:clrTo>
                <a:srgbClr val="FFFFFF">
                  <a:alpha val="0"/>
                </a:srgbClr>
              </a:clrTo>
            </a:clrChange>
          </a:blip>
          <a:stretch>
            <a:fillRect/>
          </a:stretch>
        </p:blipFill>
        <p:spPr>
          <a:xfrm>
            <a:off x="650875" y="1790700"/>
            <a:ext cx="5389245" cy="3670935"/>
          </a:xfrm>
          <a:prstGeom prst="rect">
            <a:avLst/>
          </a:prstGeom>
          <a:ln w="12700" cmpd="sng">
            <a:solidFill>
              <a:schemeClr val="bg1">
                <a:lumMod val="50000"/>
              </a:schemeClr>
            </a:solidFill>
            <a:prstDash val="solid"/>
          </a:ln>
        </p:spPr>
      </p:pic>
      <p:sp>
        <p:nvSpPr>
          <p:cNvPr id="100" name="文本框 99"/>
          <p:cNvSpPr txBox="1"/>
          <p:nvPr/>
        </p:nvSpPr>
        <p:spPr>
          <a:xfrm>
            <a:off x="1548130" y="5685790"/>
            <a:ext cx="3764915" cy="398780"/>
          </a:xfrm>
          <a:prstGeom prst="rect">
            <a:avLst/>
          </a:prstGeom>
          <a:noFill/>
          <a:ln w="9525">
            <a:noFill/>
          </a:ln>
        </p:spPr>
        <p:txBody>
          <a:bodyPr wrap="square">
            <a:spAutoFit/>
          </a:bodyPr>
          <a:lstStyle/>
          <a:p>
            <a:pPr indent="0"/>
            <a:r>
              <a:rPr lang="zh-CN" sz="1600" b="0" spc="100">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图: HDC2080硬件管脚定义图</a:t>
            </a:r>
            <a:r>
              <a:rPr lang="zh-CN" sz="2000" b="0" spc="100">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 </a:t>
            </a:r>
            <a:endParaRPr lang="zh-CN" sz="2000" spc="100">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 name="文本框 2"/>
          <p:cNvSpPr txBox="1"/>
          <p:nvPr/>
        </p:nvSpPr>
        <p:spPr>
          <a:xfrm>
            <a:off x="6293485" y="1790700"/>
            <a:ext cx="5507990" cy="3415030"/>
          </a:xfrm>
          <a:prstGeom prst="rect">
            <a:avLst/>
          </a:prstGeom>
          <a:noFill/>
          <a:ln w="9525">
            <a:noFill/>
          </a:ln>
        </p:spPr>
        <p:txBody>
          <a:bodyPr wrap="square">
            <a:spAutoFit/>
          </a:bodyPr>
          <a:lstStyle/>
          <a:p>
            <a:pPr indent="0">
              <a:lnSpc>
                <a:spcPct val="150000"/>
              </a:lnSpc>
            </a:pPr>
            <a:r>
              <a:rPr lang="zh-CN" sz="1600" b="0">
                <a:latin typeface="微软雅黑" panose="020B0503020204020204" pitchFamily="34" charset="-122"/>
                <a:ea typeface="微软雅黑" panose="020B0503020204020204" pitchFamily="34" charset="-122"/>
                <a:cs typeface="微软雅黑" panose="020B0503020204020204" pitchFamily="34" charset="-122"/>
              </a:rPr>
              <a:t>根据我们的定义，没有使用传感器的中断管脚。中断管脚对于器件来说属于输出管脚，因此我们不用的时候可以忽略，做悬空处理。还有一个ADDR管脚，从数据手册可以看出是用来定义这个设备的I</a:t>
            </a:r>
            <a:r>
              <a:rPr lang="en-US" sz="1600" b="0" baseline="30000">
                <a:latin typeface="微软雅黑" panose="020B0503020204020204" pitchFamily="34" charset="-122"/>
                <a:ea typeface="微软雅黑" panose="020B0503020204020204" pitchFamily="34" charset="-122"/>
                <a:cs typeface="微软雅黑" panose="020B0503020204020204" pitchFamily="34" charset="-122"/>
              </a:rPr>
              <a:t>2</a:t>
            </a:r>
            <a:r>
              <a:rPr lang="en-US" sz="1600" b="0">
                <a:latin typeface="微软雅黑" panose="020B0503020204020204" pitchFamily="34" charset="-122"/>
                <a:ea typeface="微软雅黑" panose="020B0503020204020204" pitchFamily="34" charset="-122"/>
                <a:cs typeface="微软雅黑" panose="020B0503020204020204" pitchFamily="34" charset="-122"/>
              </a:rPr>
              <a:t>C</a:t>
            </a:r>
            <a:r>
              <a:rPr lang="zh-CN" sz="1600" b="0">
                <a:latin typeface="微软雅黑" panose="020B0503020204020204" pitchFamily="34" charset="-122"/>
                <a:ea typeface="微软雅黑" panose="020B0503020204020204" pitchFamily="34" charset="-122"/>
                <a:cs typeface="微软雅黑" panose="020B0503020204020204" pitchFamily="34" charset="-122"/>
              </a:rPr>
              <a:t>地址的，因此需要根据系统中是否还有其他地址可能冲突的器件来定义。我们的设计中只有这么一个</a:t>
            </a:r>
            <a:r>
              <a:rPr lang="en-US" sz="1600" b="0">
                <a:latin typeface="微软雅黑" panose="020B0503020204020204" pitchFamily="34" charset="-122"/>
                <a:ea typeface="微软雅黑" panose="020B0503020204020204" pitchFamily="34" charset="-122"/>
                <a:cs typeface="微软雅黑" panose="020B0503020204020204" pitchFamily="34" charset="-122"/>
              </a:rPr>
              <a:t>I</a:t>
            </a:r>
            <a:r>
              <a:rPr lang="en-US" sz="1600" b="0" baseline="30000">
                <a:latin typeface="微软雅黑" panose="020B0503020204020204" pitchFamily="34" charset="-122"/>
                <a:ea typeface="微软雅黑" panose="020B0503020204020204" pitchFamily="34" charset="-122"/>
                <a:cs typeface="微软雅黑" panose="020B0503020204020204" pitchFamily="34" charset="-122"/>
              </a:rPr>
              <a:t>2</a:t>
            </a:r>
            <a:r>
              <a:rPr lang="en-US" sz="1600" b="0">
                <a:latin typeface="微软雅黑" panose="020B0503020204020204" pitchFamily="34" charset="-122"/>
                <a:ea typeface="微软雅黑" panose="020B0503020204020204" pitchFamily="34" charset="-122"/>
                <a:cs typeface="微软雅黑" panose="020B0503020204020204" pitchFamily="34" charset="-122"/>
              </a:rPr>
              <a:t>C</a:t>
            </a:r>
            <a:r>
              <a:rPr lang="zh-CN" sz="1600" b="0">
                <a:latin typeface="微软雅黑" panose="020B0503020204020204" pitchFamily="34" charset="-122"/>
                <a:ea typeface="微软雅黑" panose="020B0503020204020204" pitchFamily="34" charset="-122"/>
                <a:cs typeface="微软雅黑" panose="020B0503020204020204" pitchFamily="34" charset="-122"/>
              </a:rPr>
              <a:t>设备，因此可以不用理会。但是，这个管脚是设备的输入管脚，一般输入管脚是不能置之不理的。好在数据手册上明确说明，如果悬空其从设备地址和把该管脚接地是一样的，那就省的我们费心了。</a:t>
            </a:r>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p:txBody>
      </p:sp>
    </p:spTree>
    <p:custDataLst>
      <p:tags r:id="rId1"/>
    </p:custDataLst>
  </p:cSld>
  <p:clrMapOvr>
    <a:masterClrMapping/>
  </p:clrMapOvr>
  <p:transition spd="slow" advClick="0">
    <p:push dir="u"/>
  </p:transition>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矩形 9"/>
          <p:cNvSpPr/>
          <p:nvPr userDrawn="1">
            <p:custDataLst>
              <p:tags r:id="rId2"/>
            </p:custDataLst>
          </p:nvPr>
        </p:nvSpPr>
        <p:spPr>
          <a:xfrm>
            <a:off x="292075" y="303809"/>
            <a:ext cx="11607851" cy="6250382"/>
          </a:xfrm>
          <a:prstGeom prst="rect">
            <a:avLst/>
          </a:prstGeom>
          <a:solidFill>
            <a:schemeClr val="lt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solidFill>
                <a:schemeClr val="lt1"/>
              </a:solidFill>
              <a:latin typeface="微软雅黑" panose="020B0503020204020204" pitchFamily="34" charset="-122"/>
              <a:ea typeface="微软雅黑" panose="020B0503020204020204" pitchFamily="34" charset="-122"/>
            </a:endParaRPr>
          </a:p>
        </p:txBody>
      </p:sp>
      <p:sp>
        <p:nvSpPr>
          <p:cNvPr id="4" name="矩形 3"/>
          <p:cNvSpPr/>
          <p:nvPr userDrawn="1">
            <p:custDataLst>
              <p:tags r:id="rId3"/>
            </p:custDataLst>
          </p:nvPr>
        </p:nvSpPr>
        <p:spPr>
          <a:xfrm>
            <a:off x="8071104" y="609600"/>
            <a:ext cx="4120896" cy="5638800"/>
          </a:xfrm>
          <a:prstGeom prst="rect">
            <a:avLst/>
          </a:prstGeom>
          <a:solidFill>
            <a:schemeClr val="dk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solidFill>
                <a:schemeClr val="lt1"/>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custDataLst>
              <p:tags r:id="rId4"/>
            </p:custDataLst>
          </p:nvPr>
        </p:nvPicPr>
        <p:blipFill>
          <a:blip r:embed="rId8"/>
          <a:srcRect t="31353" b="31353"/>
          <a:stretch>
            <a:fillRect/>
          </a:stretch>
        </p:blipFill>
        <p:spPr>
          <a:xfrm>
            <a:off x="0" y="609578"/>
            <a:ext cx="8077263" cy="5638845"/>
          </a:xfrm>
          <a:custGeom>
            <a:avLst/>
            <a:gdLst>
              <a:gd name="connsiteX0" fmla="*/ 0 w 6924430"/>
              <a:gd name="connsiteY0" fmla="*/ 0 h 3894992"/>
              <a:gd name="connsiteX1" fmla="*/ 6924430 w 6924430"/>
              <a:gd name="connsiteY1" fmla="*/ 0 h 3894992"/>
              <a:gd name="connsiteX2" fmla="*/ 6924430 w 6924430"/>
              <a:gd name="connsiteY2" fmla="*/ 3894992 h 3894992"/>
              <a:gd name="connsiteX3" fmla="*/ 0 w 6924430"/>
              <a:gd name="connsiteY3" fmla="*/ 3894992 h 3894992"/>
            </a:gdLst>
            <a:ahLst/>
            <a:cxnLst>
              <a:cxn ang="0">
                <a:pos x="connsiteX0" y="connsiteY0"/>
              </a:cxn>
              <a:cxn ang="0">
                <a:pos x="connsiteX1" y="connsiteY1"/>
              </a:cxn>
              <a:cxn ang="0">
                <a:pos x="connsiteX2" y="connsiteY2"/>
              </a:cxn>
              <a:cxn ang="0">
                <a:pos x="connsiteX3" y="connsiteY3"/>
              </a:cxn>
            </a:cxnLst>
            <a:rect l="l" t="t" r="r" b="b"/>
            <a:pathLst>
              <a:path w="12720" h="8880">
                <a:moveTo>
                  <a:pt x="0" y="0"/>
                </a:moveTo>
                <a:lnTo>
                  <a:pt x="12720" y="0"/>
                </a:lnTo>
                <a:lnTo>
                  <a:pt x="12720" y="8880"/>
                </a:lnTo>
                <a:lnTo>
                  <a:pt x="0" y="8880"/>
                </a:lnTo>
                <a:lnTo>
                  <a:pt x="0" y="0"/>
                </a:lnTo>
                <a:close/>
              </a:path>
            </a:pathLst>
          </a:custGeom>
        </p:spPr>
      </p:pic>
      <p:sp>
        <p:nvSpPr>
          <p:cNvPr id="3" name="文本框 2"/>
          <p:cNvSpPr txBox="1"/>
          <p:nvPr>
            <p:custDataLst>
              <p:tags r:id="rId5"/>
            </p:custDataLst>
          </p:nvPr>
        </p:nvSpPr>
        <p:spPr>
          <a:xfrm>
            <a:off x="8530590" y="2286000"/>
            <a:ext cx="2899410" cy="1981200"/>
          </a:xfrm>
          <a:prstGeom prst="rect">
            <a:avLst/>
          </a:prstGeom>
          <a:noFill/>
        </p:spPr>
        <p:txBody>
          <a:bodyPr wrap="square" rtlCol="0" anchor="ctr">
            <a:noAutofit/>
          </a:bodyPr>
          <a:lstStyle/>
          <a:p>
            <a:pPr marL="0" indent="0" algn="l">
              <a:lnSpc>
                <a:spcPct val="100000"/>
              </a:lnSpc>
              <a:spcBef>
                <a:spcPts val="0"/>
              </a:spcBef>
              <a:spcAft>
                <a:spcPts val="0"/>
              </a:spcAft>
              <a:buSzPct val="100000"/>
              <a:buNone/>
            </a:pPr>
            <a:r>
              <a:rPr lang="zh-CN" sz="3200" b="1" spc="300">
                <a:solidFill>
                  <a:schemeClr val="bg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图: 电源标识的属性栏</a:t>
            </a:r>
          </a:p>
        </p:txBody>
      </p:sp>
    </p:spTree>
    <p:custDataLst>
      <p:tags r:id="rId1"/>
    </p:custDataLst>
  </p:cSld>
  <p:clrMapOvr>
    <a:masterClrMapping/>
  </p:clrMapOvr>
  <p:transition advClick="0"/>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6324600" y="5753100"/>
            <a:ext cx="4107180" cy="368300"/>
          </a:xfrm>
          <a:prstGeom prst="rect">
            <a:avLst/>
          </a:prstGeom>
          <a:noFill/>
          <a:ln w="9525">
            <a:noFill/>
          </a:ln>
        </p:spPr>
        <p:txBody>
          <a:bodyPr wrap="square">
            <a:spAutoFit/>
          </a:bodyPr>
          <a:lstStyle/>
          <a:p>
            <a:pPr indent="0" algn="ctr"/>
            <a:r>
              <a:rPr lang="zh-CN" b="0">
                <a:latin typeface="微软雅黑" panose="020B0503020204020204" pitchFamily="34" charset="-122"/>
                <a:ea typeface="微软雅黑" panose="020B0503020204020204" pitchFamily="34" charset="-122"/>
                <a:cs typeface="微软雅黑" panose="020B0503020204020204" pitchFamily="34" charset="-122"/>
              </a:rPr>
              <a:t>图: </a:t>
            </a:r>
            <a:r>
              <a:rPr lang="zh-CN">
                <a:latin typeface="微软雅黑" panose="020B0503020204020204" pitchFamily="34" charset="-122"/>
                <a:ea typeface="微软雅黑" panose="020B0503020204020204" pitchFamily="34" charset="-122"/>
                <a:cs typeface="微软雅黑" panose="020B0503020204020204" pitchFamily="34" charset="-122"/>
                <a:sym typeface="+mn-ea"/>
              </a:rPr>
              <a:t>绘制完毕的原理图</a:t>
            </a:r>
            <a:endParaRPr lang="zh-CN" b="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00" name="文本框 99"/>
          <p:cNvSpPr txBox="1"/>
          <p:nvPr/>
        </p:nvSpPr>
        <p:spPr>
          <a:xfrm>
            <a:off x="470535" y="1129665"/>
            <a:ext cx="4521835" cy="4892675"/>
          </a:xfrm>
          <a:prstGeom prst="rect">
            <a:avLst/>
          </a:prstGeom>
          <a:noFill/>
          <a:ln w="9525">
            <a:noFill/>
          </a:ln>
        </p:spPr>
        <p:txBody>
          <a:bodyPr wrap="square">
            <a:spAutoFit/>
          </a:bodyPr>
          <a:lstStyle/>
          <a:p>
            <a:pPr indent="0">
              <a:lnSpc>
                <a:spcPct val="150000"/>
              </a:lnSpc>
            </a:pPr>
            <a:r>
              <a:rPr lang="zh-CN" sz="1600" b="0">
                <a:latin typeface="微软雅黑" panose="020B0503020204020204" pitchFamily="34" charset="-122"/>
                <a:ea typeface="微软雅黑" panose="020B0503020204020204" pitchFamily="34" charset="-122"/>
                <a:cs typeface="微软雅黑" panose="020B0503020204020204" pitchFamily="34" charset="-122"/>
              </a:rPr>
              <a:t>上图是画完的原理图，画红色圈圈的地方就是所谓的</a:t>
            </a:r>
            <a:r>
              <a:rPr lang="en-US" sz="1600" b="0">
                <a:latin typeface="微软雅黑" panose="020B0503020204020204" pitchFamily="34" charset="-122"/>
                <a:ea typeface="微软雅黑" panose="020B0503020204020204" pitchFamily="34" charset="-122"/>
                <a:cs typeface="微软雅黑" panose="020B0503020204020204" pitchFamily="34" charset="-122"/>
              </a:rPr>
              <a:t>“Net </a:t>
            </a:r>
            <a:r>
              <a:rPr lang="zh-CN" sz="1600" b="0">
                <a:latin typeface="微软雅黑" panose="020B0503020204020204" pitchFamily="34" charset="-122"/>
                <a:ea typeface="微软雅黑" panose="020B0503020204020204" pitchFamily="34" charset="-122"/>
                <a:cs typeface="微软雅黑" panose="020B0503020204020204" pitchFamily="34" charset="-122"/>
              </a:rPr>
              <a:t>Label”，可以通过按快捷键“p”后紧接着按“n”来放置。在放置的时候把名字改成需要的名字就好。注意，名字相同的“Net</a:t>
            </a:r>
            <a:r>
              <a:rPr lang="en-US" sz="1600" b="0">
                <a:latin typeface="微软雅黑" panose="020B0503020204020204" pitchFamily="34" charset="-122"/>
                <a:ea typeface="微软雅黑" panose="020B0503020204020204" pitchFamily="34" charset="-122"/>
                <a:cs typeface="微软雅黑" panose="020B0503020204020204" pitchFamily="34" charset="-122"/>
              </a:rPr>
              <a:t> </a:t>
            </a:r>
            <a:r>
              <a:rPr lang="zh-CN" sz="1600" b="0">
                <a:latin typeface="微软雅黑" panose="020B0503020204020204" pitchFamily="34" charset="-122"/>
                <a:ea typeface="微软雅黑" panose="020B0503020204020204" pitchFamily="34" charset="-122"/>
                <a:cs typeface="微软雅黑" panose="020B0503020204020204" pitchFamily="34" charset="-122"/>
              </a:rPr>
              <a:t>Label”意味着物理上是联通的。所以，我们在画图的时候，有些线画起来太远，而且如果全部用线来连接，整张图看起来极其混乱。我们就可以用“Net</a:t>
            </a:r>
            <a:r>
              <a:rPr lang="en-US" sz="1600" b="0">
                <a:latin typeface="微软雅黑" panose="020B0503020204020204" pitchFamily="34" charset="-122"/>
                <a:ea typeface="微软雅黑" panose="020B0503020204020204" pitchFamily="34" charset="-122"/>
                <a:cs typeface="微软雅黑" panose="020B0503020204020204" pitchFamily="34" charset="-122"/>
              </a:rPr>
              <a:t> </a:t>
            </a:r>
            <a:r>
              <a:rPr lang="zh-CN" sz="1600" b="0">
                <a:latin typeface="微软雅黑" panose="020B0503020204020204" pitchFamily="34" charset="-122"/>
                <a:ea typeface="微软雅黑" panose="020B0503020204020204" pitchFamily="34" charset="-122"/>
                <a:cs typeface="微软雅黑" panose="020B0503020204020204" pitchFamily="34" charset="-122"/>
              </a:rPr>
              <a:t>Label”来避免这种问题。而且，即使在不同页中，只要是同一个工程，相同的“Net</a:t>
            </a:r>
            <a:r>
              <a:rPr lang="en-US" sz="1600" b="0">
                <a:latin typeface="微软雅黑" panose="020B0503020204020204" pitchFamily="34" charset="-122"/>
                <a:ea typeface="微软雅黑" panose="020B0503020204020204" pitchFamily="34" charset="-122"/>
                <a:cs typeface="微软雅黑" panose="020B0503020204020204" pitchFamily="34" charset="-122"/>
              </a:rPr>
              <a:t> </a:t>
            </a:r>
            <a:r>
              <a:rPr lang="zh-CN" sz="1600" b="0">
                <a:latin typeface="微软雅黑" panose="020B0503020204020204" pitchFamily="34" charset="-122"/>
                <a:ea typeface="微软雅黑" panose="020B0503020204020204" pitchFamily="34" charset="-122"/>
                <a:cs typeface="微软雅黑" panose="020B0503020204020204" pitchFamily="34" charset="-122"/>
              </a:rPr>
              <a:t>Label”也是连通的。还有，就是前面提过的，电源的名字其实也是“Net</a:t>
            </a:r>
            <a:r>
              <a:rPr lang="en-US" sz="1600" b="0">
                <a:latin typeface="微软雅黑" panose="020B0503020204020204" pitchFamily="34" charset="-122"/>
                <a:ea typeface="微软雅黑" panose="020B0503020204020204" pitchFamily="34" charset="-122"/>
                <a:cs typeface="微软雅黑" panose="020B0503020204020204" pitchFamily="34" charset="-122"/>
              </a:rPr>
              <a:t> </a:t>
            </a:r>
            <a:r>
              <a:rPr lang="zh-CN" sz="1600" b="0">
                <a:latin typeface="微软雅黑" panose="020B0503020204020204" pitchFamily="34" charset="-122"/>
                <a:ea typeface="微软雅黑" panose="020B0503020204020204" pitchFamily="34" charset="-122"/>
                <a:cs typeface="微软雅黑" panose="020B0503020204020204" pitchFamily="34" charset="-122"/>
              </a:rPr>
              <a:t>Label”，所以有些连接电源的管脚也可以用和电源名字的“Net</a:t>
            </a:r>
            <a:r>
              <a:rPr lang="en-US" sz="1600" b="0">
                <a:latin typeface="微软雅黑" panose="020B0503020204020204" pitchFamily="34" charset="-122"/>
                <a:ea typeface="微软雅黑" panose="020B0503020204020204" pitchFamily="34" charset="-122"/>
                <a:cs typeface="微软雅黑" panose="020B0503020204020204" pitchFamily="34" charset="-122"/>
              </a:rPr>
              <a:t> </a:t>
            </a:r>
            <a:r>
              <a:rPr lang="zh-CN" sz="1600" b="0">
                <a:latin typeface="微软雅黑" panose="020B0503020204020204" pitchFamily="34" charset="-122"/>
                <a:ea typeface="微软雅黑" panose="020B0503020204020204" pitchFamily="34" charset="-122"/>
                <a:cs typeface="微软雅黑" panose="020B0503020204020204" pitchFamily="34" charset="-122"/>
              </a:rPr>
              <a:t>Label”来代替直接画电源符号。</a:t>
            </a:r>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392" name="图片 392"/>
          <p:cNvPicPr>
            <a:picLocks noChangeAspect="1"/>
          </p:cNvPicPr>
          <p:nvPr/>
        </p:nvPicPr>
        <p:blipFill>
          <a:blip r:embed="rId4"/>
          <a:stretch>
            <a:fillRect/>
          </a:stretch>
        </p:blipFill>
        <p:spPr>
          <a:xfrm>
            <a:off x="5384800" y="1031240"/>
            <a:ext cx="6358890" cy="4228465"/>
          </a:xfrm>
          <a:prstGeom prst="rect">
            <a:avLst/>
          </a:prstGeom>
        </p:spPr>
      </p:pic>
    </p:spTree>
    <p:custDataLst>
      <p:tags r:id="rId1"/>
    </p:custDataLst>
  </p:cSld>
  <p:clrMapOvr>
    <a:masterClrMapping/>
  </p:clrMapOvr>
  <p:transition spd="slow" advClick="0">
    <p:push dir="u"/>
  </p:transition>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6" name="矩形 5"/>
          <p:cNvSpPr/>
          <p:nvPr userDrawn="1">
            <p:custDataLst>
              <p:tags r:id="rId2"/>
            </p:custDataLst>
          </p:nvPr>
        </p:nvSpPr>
        <p:spPr>
          <a:xfrm>
            <a:off x="291636" y="0"/>
            <a:ext cx="11608728" cy="6858000"/>
          </a:xfrm>
          <a:prstGeom prst="rect">
            <a:avLst/>
          </a:prstGeom>
          <a:solidFill>
            <a:schemeClr val="lt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solidFill>
                <a:schemeClr val="lt1"/>
              </a:solidFill>
              <a:latin typeface="微软雅黑" panose="020B0503020204020204" pitchFamily="34" charset="-122"/>
              <a:ea typeface="微软雅黑" panose="020B0503020204020204" pitchFamily="34" charset="-122"/>
            </a:endParaRPr>
          </a:p>
        </p:txBody>
      </p:sp>
      <p:sp>
        <p:nvSpPr>
          <p:cNvPr id="7" name="任意多边形: 形状 6"/>
          <p:cNvSpPr/>
          <p:nvPr>
            <p:custDataLst>
              <p:tags r:id="rId3"/>
            </p:custDataLst>
          </p:nvPr>
        </p:nvSpPr>
        <p:spPr>
          <a:xfrm flipH="1">
            <a:off x="0" y="0"/>
            <a:ext cx="4559300" cy="6858000"/>
          </a:xfrm>
          <a:custGeom>
            <a:avLst/>
            <a:gdLst>
              <a:gd name="connsiteX0" fmla="*/ 2145499 w 4559300"/>
              <a:gd name="connsiteY0" fmla="*/ 0 h 6858000"/>
              <a:gd name="connsiteX1" fmla="*/ 4559300 w 4559300"/>
              <a:gd name="connsiteY1" fmla="*/ 0 h 6858000"/>
              <a:gd name="connsiteX2" fmla="*/ 4559300 w 4559300"/>
              <a:gd name="connsiteY2" fmla="*/ 1025287 h 6858000"/>
              <a:gd name="connsiteX3" fmla="*/ 4401256 w 4559300"/>
              <a:gd name="connsiteY3" fmla="*/ 984650 h 6858000"/>
              <a:gd name="connsiteX4" fmla="*/ 3889376 w 4559300"/>
              <a:gd name="connsiteY4" fmla="*/ 933048 h 6858000"/>
              <a:gd name="connsiteX5" fmla="*/ 1349470 w 4559300"/>
              <a:gd name="connsiteY5" fmla="*/ 3472955 h 6858000"/>
              <a:gd name="connsiteX6" fmla="*/ 3889376 w 4559300"/>
              <a:gd name="connsiteY6" fmla="*/ 6012861 h 6858000"/>
              <a:gd name="connsiteX7" fmla="*/ 4401256 w 4559300"/>
              <a:gd name="connsiteY7" fmla="*/ 5961259 h 6858000"/>
              <a:gd name="connsiteX8" fmla="*/ 4559300 w 4559300"/>
              <a:gd name="connsiteY8" fmla="*/ 5920622 h 6858000"/>
              <a:gd name="connsiteX9" fmla="*/ 4559300 w 4559300"/>
              <a:gd name="connsiteY9" fmla="*/ 6858000 h 6858000"/>
              <a:gd name="connsiteX10" fmla="*/ 1978018 w 4559300"/>
              <a:gd name="connsiteY10" fmla="*/ 6858000 h 6858000"/>
              <a:gd name="connsiteX11" fmla="*/ 1714789 w 4559300"/>
              <a:gd name="connsiteY11" fmla="*/ 6698084 h 6858000"/>
              <a:gd name="connsiteX12" fmla="*/ 0 w 4559300"/>
              <a:gd name="connsiteY12" fmla="*/ 3472953 h 6858000"/>
              <a:gd name="connsiteX13" fmla="*/ 2035468 w 4559300"/>
              <a:gd name="connsiteY13" fmla="*/ 530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59300" h="6858000">
                <a:moveTo>
                  <a:pt x="2145499" y="0"/>
                </a:moveTo>
                <a:lnTo>
                  <a:pt x="4559300" y="0"/>
                </a:lnTo>
                <a:lnTo>
                  <a:pt x="4559300" y="1025287"/>
                </a:lnTo>
                <a:lnTo>
                  <a:pt x="4401256" y="984650"/>
                </a:lnTo>
                <a:cubicBezTo>
                  <a:pt x="4235914" y="950816"/>
                  <a:pt x="4064720" y="933048"/>
                  <a:pt x="3889376" y="933048"/>
                </a:cubicBezTo>
                <a:cubicBezTo>
                  <a:pt x="2486625" y="933048"/>
                  <a:pt x="1349470" y="2070203"/>
                  <a:pt x="1349470" y="3472955"/>
                </a:cubicBezTo>
                <a:cubicBezTo>
                  <a:pt x="1349470" y="4875706"/>
                  <a:pt x="2486625" y="6012861"/>
                  <a:pt x="3889376" y="6012861"/>
                </a:cubicBezTo>
                <a:cubicBezTo>
                  <a:pt x="4064720" y="6012861"/>
                  <a:pt x="4235914" y="5995093"/>
                  <a:pt x="4401256" y="5961259"/>
                </a:cubicBezTo>
                <a:lnTo>
                  <a:pt x="4559300" y="5920622"/>
                </a:lnTo>
                <a:lnTo>
                  <a:pt x="4559300" y="6858000"/>
                </a:lnTo>
                <a:lnTo>
                  <a:pt x="1978018" y="6858000"/>
                </a:lnTo>
                <a:lnTo>
                  <a:pt x="1714789" y="6698084"/>
                </a:lnTo>
                <a:cubicBezTo>
                  <a:pt x="680209" y="5999136"/>
                  <a:pt x="0" y="4815480"/>
                  <a:pt x="0" y="3472953"/>
                </a:cubicBezTo>
                <a:cubicBezTo>
                  <a:pt x="0" y="1996174"/>
                  <a:pt x="823052" y="711629"/>
                  <a:pt x="2035468" y="53005"/>
                </a:cubicBezTo>
                <a:close/>
              </a:path>
            </a:pathLst>
          </a:custGeom>
          <a:solidFill>
            <a:schemeClr val="dk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lnSpc>
                <a:spcPct val="120000"/>
              </a:lnSpc>
            </a:pPr>
            <a:endParaRPr kumimoji="1" lang="zh-CN" altLang="en-US" sz="1600" b="1">
              <a:solidFill>
                <a:schemeClr val="lt1"/>
              </a:solidFill>
              <a:latin typeface="微软雅黑" panose="020B0503020204020204" pitchFamily="34" charset="-122"/>
              <a:ea typeface="微软雅黑" panose="020B0503020204020204" pitchFamily="34" charset="-122"/>
            </a:endParaRPr>
          </a:p>
        </p:txBody>
      </p:sp>
      <p:sp>
        <p:nvSpPr>
          <p:cNvPr id="8" name="矩形 7"/>
          <p:cNvSpPr/>
          <p:nvPr>
            <p:custDataLst>
              <p:tags r:id="rId4"/>
            </p:custDataLst>
          </p:nvPr>
        </p:nvSpPr>
        <p:spPr>
          <a:xfrm>
            <a:off x="251212" y="1801906"/>
            <a:ext cx="11689576" cy="4033124"/>
          </a:xfrm>
          <a:prstGeom prst="rect">
            <a:avLst/>
          </a:prstGeom>
          <a:solidFill>
            <a:schemeClr val="lt1"/>
          </a:solidFill>
          <a:ln>
            <a:noFill/>
          </a:ln>
          <a:effectLst>
            <a:outerShdw blurRad="165100" algn="ctr" rotWithShape="0">
              <a:schemeClr val="dk1">
                <a:lumMod val="95000"/>
                <a:lumOff val="5000"/>
                <a:alpha val="1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kumimoji="1" lang="zh-CN" altLang="en-US" sz="1600" b="1">
              <a:solidFill>
                <a:schemeClr val="lt1"/>
              </a:solidFill>
              <a:latin typeface="微软雅黑" panose="020B0503020204020204" pitchFamily="34" charset="-122"/>
              <a:ea typeface="微软雅黑" panose="020B0503020204020204" pitchFamily="34" charset="-122"/>
            </a:endParaRPr>
          </a:p>
        </p:txBody>
      </p:sp>
      <p:sp>
        <p:nvSpPr>
          <p:cNvPr id="2" name="文本框 1"/>
          <p:cNvSpPr txBox="1"/>
          <p:nvPr>
            <p:custDataLst>
              <p:tags r:id="rId5"/>
            </p:custDataLst>
          </p:nvPr>
        </p:nvSpPr>
        <p:spPr>
          <a:xfrm>
            <a:off x="3433285" y="2201504"/>
            <a:ext cx="8185150" cy="3233928"/>
          </a:xfrm>
          <a:prstGeom prst="rect">
            <a:avLst/>
          </a:prstGeom>
          <a:noFill/>
        </p:spPr>
        <p:txBody>
          <a:bodyPr wrap="square" lIns="91440" tIns="45720" rIns="91440" bIns="45720" rtlCol="0">
            <a:normAutofit/>
          </a:bodyPr>
          <a:lstStyle>
            <a:defPPr>
              <a:defRPr lang="zh-CN"/>
            </a:defPPr>
            <a:lvl1pPr fontAlgn="auto">
              <a:lnSpc>
                <a:spcPct val="130000"/>
              </a:lnSpc>
              <a:spcAft>
                <a:spcPts val="1000"/>
              </a:spcAft>
              <a:defRPr sz="1600" spc="150"/>
            </a:lvl1pPr>
          </a:lstStyle>
          <a:p>
            <a:pPr marL="400050" lvl="0" indent="-400050" algn="l" fontAlgn="ctr">
              <a:lnSpc>
                <a:spcPct val="130000"/>
              </a:lnSpc>
              <a:spcBef>
                <a:spcPts val="1000"/>
              </a:spcBef>
              <a:spcAft>
                <a:spcPts val="0"/>
              </a:spcAft>
              <a:buSzPct val="100000"/>
              <a:buFont typeface="+mj-ea"/>
              <a:buAutoNum type="ea1JpnChsDbPeriod"/>
            </a:pPr>
            <a:r>
              <a:rPr lang="en-US" sz="1500">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我们在列表里选择一个合适的电阻。</a:t>
            </a:r>
          </a:p>
          <a:p>
            <a:pPr marL="400050" lvl="0" indent="-400050" algn="l" fontAlgn="ctr">
              <a:lnSpc>
                <a:spcPct val="130000"/>
              </a:lnSpc>
              <a:spcBef>
                <a:spcPts val="1000"/>
              </a:spcBef>
              <a:spcAft>
                <a:spcPts val="0"/>
              </a:spcAft>
              <a:buSzPct val="100000"/>
              <a:buFont typeface="+mj-ea"/>
              <a:buAutoNum type="ea1JpnChsDbPeriod"/>
            </a:pPr>
            <a:r>
              <a:rPr lang="en-US" sz="1500">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在画图的过程中我们还要放置电源符号，比如电源和地。</a:t>
            </a:r>
          </a:p>
          <a:p>
            <a:pPr marL="400050" lvl="0" indent="-400050" algn="l" fontAlgn="ctr">
              <a:lnSpc>
                <a:spcPct val="130000"/>
              </a:lnSpc>
              <a:spcBef>
                <a:spcPts val="1000"/>
              </a:spcBef>
              <a:spcAft>
                <a:spcPts val="0"/>
              </a:spcAft>
              <a:buSzPct val="100000"/>
              <a:buFont typeface="+mj-ea"/>
              <a:buAutoNum type="ea1JpnChsDbPeriod"/>
            </a:pPr>
            <a:r>
              <a:rPr lang="en-US" sz="1500">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点击电源标志，一般情况下默认是地的标识，但是可以根据要求需改。可以在标识被放置前按下“tab”键，也可以放置后双击标识。就能激活右侧的属性栏。</a:t>
            </a:r>
          </a:p>
          <a:p>
            <a:pPr marL="400050" lvl="0" indent="-400050" algn="l" fontAlgn="ctr">
              <a:lnSpc>
                <a:spcPct val="130000"/>
              </a:lnSpc>
              <a:spcBef>
                <a:spcPts val="1000"/>
              </a:spcBef>
              <a:spcAft>
                <a:spcPts val="0"/>
              </a:spcAft>
              <a:buSzPct val="100000"/>
              <a:buFont typeface="+mj-ea"/>
              <a:buAutoNum type="ea1JpnChsDbPeriod"/>
            </a:pPr>
            <a:r>
              <a:rPr lang="en-US" sz="1500">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在属性栏中可以修改标识的名称，标识的形状和颜色等。一般电源标识是一个横杠，地的标识是三个横杠。如果系统里有多个不同的电源或者地，可以用不同的名字来表示。注意，这里的名字和后面会说到的“Net Label”其实是一样的。也就是说，同样名字的电源，AD会把他们看作是要连接在一起的。好，请继续参考我们的原理图来画图。</a:t>
            </a:r>
          </a:p>
        </p:txBody>
      </p:sp>
      <p:sp>
        <p:nvSpPr>
          <p:cNvPr id="9" name="任意多边形: 形状 8"/>
          <p:cNvSpPr/>
          <p:nvPr>
            <p:custDataLst>
              <p:tags r:id="rId6"/>
            </p:custDataLst>
          </p:nvPr>
        </p:nvSpPr>
        <p:spPr>
          <a:xfrm rot="10800000">
            <a:off x="10927083" y="5593707"/>
            <a:ext cx="1264917" cy="1264293"/>
          </a:xfrm>
          <a:custGeom>
            <a:avLst/>
            <a:gdLst>
              <a:gd name="connsiteX0" fmla="*/ 518887 w 1037771"/>
              <a:gd name="connsiteY0" fmla="*/ 0 h 1037770"/>
              <a:gd name="connsiteX1" fmla="*/ 1037771 w 1037771"/>
              <a:gd name="connsiteY1" fmla="*/ 0 h 1037770"/>
              <a:gd name="connsiteX2" fmla="*/ 1016687 w 1037771"/>
              <a:gd name="connsiteY2" fmla="*/ 209146 h 1037770"/>
              <a:gd name="connsiteX3" fmla="*/ 0 w 1037771"/>
              <a:gd name="connsiteY3" fmla="*/ 1037770 h 1037770"/>
              <a:gd name="connsiteX4" fmla="*/ 0 w 1037771"/>
              <a:gd name="connsiteY4" fmla="*/ 518885 h 1037770"/>
              <a:gd name="connsiteX5" fmla="*/ 1 w 1037771"/>
              <a:gd name="connsiteY5" fmla="*/ 518885 h 1037770"/>
              <a:gd name="connsiteX6" fmla="*/ 508345 w 1037771"/>
              <a:gd name="connsiteY6" fmla="*/ 104573 h 1037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37771" h="1037770">
                <a:moveTo>
                  <a:pt x="518887" y="0"/>
                </a:moveTo>
                <a:lnTo>
                  <a:pt x="1037771" y="0"/>
                </a:lnTo>
                <a:lnTo>
                  <a:pt x="1016687" y="209146"/>
                </a:lnTo>
                <a:cubicBezTo>
                  <a:pt x="919919" y="682041"/>
                  <a:pt x="501502" y="1037770"/>
                  <a:pt x="0" y="1037770"/>
                </a:cubicBezTo>
                <a:lnTo>
                  <a:pt x="0" y="518885"/>
                </a:lnTo>
                <a:lnTo>
                  <a:pt x="1" y="518885"/>
                </a:lnTo>
                <a:cubicBezTo>
                  <a:pt x="250753" y="518885"/>
                  <a:pt x="459961" y="341020"/>
                  <a:pt x="508345" y="104573"/>
                </a:cubicBezTo>
                <a:close/>
              </a:path>
            </a:pathLst>
          </a:custGeom>
          <a:solidFill>
            <a:schemeClr val="dk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kumimoji="1" lang="zh-CN" altLang="en-US" sz="1600" b="1">
              <a:solidFill>
                <a:schemeClr val="lt1"/>
              </a:solidFill>
              <a:latin typeface="微软雅黑" panose="020B0503020204020204" pitchFamily="34" charset="-122"/>
              <a:ea typeface="微软雅黑" panose="020B0503020204020204" pitchFamily="34" charset="-122"/>
            </a:endParaRPr>
          </a:p>
        </p:txBody>
      </p:sp>
      <p:pic>
        <p:nvPicPr>
          <p:cNvPr id="13" name="图片 12" descr="D:\meihua_service_cache\jpg/a25c19def868d27ecda000ee66c05b8c.jpga25c19def868d27ecda000ee66c05b8c"/>
          <p:cNvPicPr/>
          <p:nvPr>
            <p:custDataLst>
              <p:tags r:id="rId7"/>
            </p:custDataLst>
          </p:nvPr>
        </p:nvPicPr>
        <p:blipFill rotWithShape="1">
          <a:blip r:embed="rId11"/>
          <a:srcRect l="43750"/>
          <a:stretch>
            <a:fillRect/>
          </a:stretch>
        </p:blipFill>
        <p:spPr>
          <a:xfrm>
            <a:off x="407644" y="2329442"/>
            <a:ext cx="2978053" cy="2978053"/>
          </a:xfrm>
          <a:prstGeom prst="rect">
            <a:avLst/>
          </a:prstGeom>
        </p:spPr>
      </p:pic>
      <p:sp>
        <p:nvSpPr>
          <p:cNvPr id="3" name="文本框 2"/>
          <p:cNvSpPr txBox="1"/>
          <p:nvPr>
            <p:custDataLst>
              <p:tags r:id="rId8"/>
            </p:custDataLst>
          </p:nvPr>
        </p:nvSpPr>
        <p:spPr>
          <a:xfrm>
            <a:off x="2572043" y="878772"/>
            <a:ext cx="7047914" cy="843811"/>
          </a:xfrm>
          <a:prstGeom prst="rect">
            <a:avLst/>
          </a:prstGeom>
          <a:noFill/>
        </p:spPr>
        <p:txBody>
          <a:bodyPr wrap="square" rtlCol="0" anchor="b" anchorCtr="0">
            <a:normAutofit/>
          </a:bodyPr>
          <a:lstStyle/>
          <a:p>
            <a:pPr marL="0" indent="0" algn="ctr">
              <a:lnSpc>
                <a:spcPct val="100000"/>
              </a:lnSpc>
              <a:spcBef>
                <a:spcPts val="0"/>
              </a:spcBef>
              <a:spcAft>
                <a:spcPts val="0"/>
              </a:spcAft>
              <a:buSzPct val="100000"/>
              <a:buNone/>
            </a:pPr>
            <a:r>
              <a:rPr lang="zh-CN" sz="4000" b="1" spc="200">
                <a:solidFill>
                  <a:schemeClr val="bg1">
                    <a:lumMod val="50000"/>
                  </a:schemeClr>
                </a:solidFill>
                <a:latin typeface="微软雅黑" panose="020B0503020204020204" pitchFamily="34" charset="-122"/>
                <a:ea typeface="微软雅黑" panose="020B0503020204020204" pitchFamily="34" charset="-122"/>
                <a:sym typeface="+mn-ea"/>
              </a:rPr>
              <a:t>总结一下步骤</a:t>
            </a:r>
          </a:p>
        </p:txBody>
      </p:sp>
    </p:spTree>
    <p:custDataLst>
      <p:tags r:id="rId1"/>
    </p:custDataLst>
  </p:cSld>
  <p:clrMapOvr>
    <a:masterClrMapping/>
  </p:clrMapOvr>
  <p:transition advClick="0"/>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027430" y="4937125"/>
            <a:ext cx="3898265" cy="368300"/>
          </a:xfrm>
          <a:prstGeom prst="rect">
            <a:avLst/>
          </a:prstGeom>
          <a:noFill/>
          <a:ln w="9525">
            <a:noFill/>
          </a:ln>
        </p:spPr>
        <p:txBody>
          <a:bodyPr wrap="square">
            <a:spAutoFit/>
          </a:bodyPr>
          <a:lstStyle/>
          <a:p>
            <a:pPr indent="0" algn="ctr"/>
            <a:r>
              <a:rPr lang="zh-CN" b="0">
                <a:latin typeface="微软雅黑" panose="020B0503020204020204" pitchFamily="34" charset="-122"/>
                <a:ea typeface="微软雅黑" panose="020B0503020204020204" pitchFamily="34" charset="-122"/>
                <a:cs typeface="微软雅黑" panose="020B0503020204020204" pitchFamily="34" charset="-122"/>
              </a:rPr>
              <a:t>图: 对原理图中的元件自动编号</a:t>
            </a:r>
          </a:p>
        </p:txBody>
      </p:sp>
      <p:sp>
        <p:nvSpPr>
          <p:cNvPr id="3" name="文本框 2"/>
          <p:cNvSpPr txBox="1"/>
          <p:nvPr/>
        </p:nvSpPr>
        <p:spPr>
          <a:xfrm>
            <a:off x="6145530" y="4937125"/>
            <a:ext cx="4107180" cy="368300"/>
          </a:xfrm>
          <a:prstGeom prst="rect">
            <a:avLst/>
          </a:prstGeom>
          <a:noFill/>
          <a:ln w="9525">
            <a:noFill/>
          </a:ln>
        </p:spPr>
        <p:txBody>
          <a:bodyPr wrap="square">
            <a:spAutoFit/>
          </a:bodyPr>
          <a:lstStyle/>
          <a:p>
            <a:pPr indent="0" algn="ctr"/>
            <a:r>
              <a:rPr lang="zh-CN" b="0">
                <a:latin typeface="微软雅黑" panose="020B0503020204020204" pitchFamily="34" charset="-122"/>
                <a:ea typeface="微软雅黑" panose="020B0503020204020204" pitchFamily="34" charset="-122"/>
                <a:cs typeface="微软雅黑" panose="020B0503020204020204" pitchFamily="34" charset="-122"/>
              </a:rPr>
              <a:t>图: 自动编号设置</a:t>
            </a:r>
          </a:p>
        </p:txBody>
      </p:sp>
      <p:pic>
        <p:nvPicPr>
          <p:cNvPr id="394" name="图片 39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a:xfrm>
            <a:off x="575945" y="1593215"/>
            <a:ext cx="4801870" cy="2745105"/>
          </a:xfrm>
          <a:prstGeom prst="rect">
            <a:avLst/>
          </a:prstGeom>
          <a:noFill/>
          <a:ln>
            <a:noFill/>
          </a:ln>
        </p:spPr>
      </p:pic>
      <p:pic>
        <p:nvPicPr>
          <p:cNvPr id="395" name="图片 395"/>
          <p:cNvPicPr>
            <a:picLocks noChangeAspect="1"/>
          </p:cNvPicPr>
          <p:nvPr/>
        </p:nvPicPr>
        <p:blipFill>
          <a:blip r:embed="rId5"/>
          <a:stretch>
            <a:fillRect/>
          </a:stretch>
        </p:blipFill>
        <p:spPr>
          <a:xfrm>
            <a:off x="5777230" y="1525270"/>
            <a:ext cx="4667885" cy="2743200"/>
          </a:xfrm>
          <a:prstGeom prst="rect">
            <a:avLst/>
          </a:prstGeom>
        </p:spPr>
      </p:pic>
    </p:spTree>
    <p:custDataLst>
      <p:tags r:id="rId1"/>
    </p:custDataLst>
  </p:cSld>
  <p:clrMapOvr>
    <a:masterClrMapping/>
  </p:clrMapOvr>
  <p:transition spd="slow" advClick="0">
    <p:push dir="u"/>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984250" y="5263515"/>
            <a:ext cx="3261360" cy="368300"/>
          </a:xfrm>
          <a:prstGeom prst="rect">
            <a:avLst/>
          </a:prstGeom>
          <a:noFill/>
          <a:ln w="9525">
            <a:noFill/>
          </a:ln>
        </p:spPr>
        <p:txBody>
          <a:bodyPr wrap="square">
            <a:spAutoFit/>
          </a:bodyPr>
          <a:lstStyle/>
          <a:p>
            <a:pPr indent="0" algn="ctr"/>
            <a:r>
              <a:rPr lang="zh-CN" b="0">
                <a:latin typeface="微软雅黑" panose="020B0503020204020204" pitchFamily="34" charset="-122"/>
                <a:ea typeface="微软雅黑" panose="020B0503020204020204" pitchFamily="34" charset="-122"/>
                <a:cs typeface="微软雅黑" panose="020B0503020204020204" pitchFamily="34" charset="-122"/>
              </a:rPr>
              <a:t>图: 执行自动编号</a:t>
            </a:r>
          </a:p>
        </p:txBody>
      </p:sp>
      <p:sp>
        <p:nvSpPr>
          <p:cNvPr id="3" name="文本框 2"/>
          <p:cNvSpPr txBox="1"/>
          <p:nvPr/>
        </p:nvSpPr>
        <p:spPr>
          <a:xfrm>
            <a:off x="6593205" y="5405120"/>
            <a:ext cx="4107180" cy="368300"/>
          </a:xfrm>
          <a:prstGeom prst="rect">
            <a:avLst/>
          </a:prstGeom>
          <a:noFill/>
          <a:ln w="9525">
            <a:noFill/>
          </a:ln>
        </p:spPr>
        <p:txBody>
          <a:bodyPr wrap="square">
            <a:spAutoFit/>
          </a:bodyPr>
          <a:lstStyle/>
          <a:p>
            <a:pPr indent="0" algn="ctr"/>
            <a:r>
              <a:rPr lang="zh-CN" b="0">
                <a:latin typeface="微软雅黑" panose="020B0503020204020204" pitchFamily="34" charset="-122"/>
                <a:ea typeface="微软雅黑" panose="020B0503020204020204" pitchFamily="34" charset="-122"/>
                <a:cs typeface="微软雅黑" panose="020B0503020204020204" pitchFamily="34" charset="-122"/>
              </a:rPr>
              <a:t>图: 自动编号执行完毕</a:t>
            </a:r>
          </a:p>
        </p:txBody>
      </p:sp>
      <p:pic>
        <p:nvPicPr>
          <p:cNvPr id="396" name="图片 396"/>
          <p:cNvPicPr>
            <a:picLocks noChangeAspect="1"/>
          </p:cNvPicPr>
          <p:nvPr/>
        </p:nvPicPr>
        <p:blipFill>
          <a:blip r:embed="rId4"/>
          <a:stretch>
            <a:fillRect/>
          </a:stretch>
        </p:blipFill>
        <p:spPr>
          <a:xfrm>
            <a:off x="199390" y="1975485"/>
            <a:ext cx="4961255" cy="2907030"/>
          </a:xfrm>
          <a:prstGeom prst="rect">
            <a:avLst/>
          </a:prstGeom>
        </p:spPr>
      </p:pic>
      <p:pic>
        <p:nvPicPr>
          <p:cNvPr id="397" name="图片 397"/>
          <p:cNvPicPr>
            <a:picLocks noChangeAspect="1"/>
          </p:cNvPicPr>
          <p:nvPr/>
        </p:nvPicPr>
        <p:blipFill>
          <a:blip r:embed="rId5"/>
          <a:stretch>
            <a:fillRect/>
          </a:stretch>
        </p:blipFill>
        <p:spPr>
          <a:xfrm>
            <a:off x="5340350" y="1975485"/>
            <a:ext cx="6612890" cy="2832100"/>
          </a:xfrm>
          <a:prstGeom prst="rect">
            <a:avLst/>
          </a:prstGeom>
        </p:spPr>
      </p:pic>
    </p:spTree>
    <p:custDataLst>
      <p:tags r:id="rId1"/>
    </p:custDataLst>
  </p:cSld>
  <p:clrMapOvr>
    <a:masterClrMapping/>
  </p:clrMapOvr>
  <p:transition spd="slow" advClick="0">
    <p:push dir="u"/>
  </p:transition>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矩形 9"/>
          <p:cNvSpPr/>
          <p:nvPr userDrawn="1">
            <p:custDataLst>
              <p:tags r:id="rId2"/>
            </p:custDataLst>
          </p:nvPr>
        </p:nvSpPr>
        <p:spPr>
          <a:xfrm>
            <a:off x="292075" y="303809"/>
            <a:ext cx="11607851" cy="6250382"/>
          </a:xfrm>
          <a:prstGeom prst="rect">
            <a:avLst/>
          </a:prstGeom>
          <a:solidFill>
            <a:schemeClr val="lt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solidFill>
                <a:schemeClr val="lt1"/>
              </a:solidFill>
              <a:latin typeface="微软雅黑" panose="020B0503020204020204" pitchFamily="34" charset="-122"/>
              <a:ea typeface="微软雅黑" panose="020B0503020204020204" pitchFamily="34" charset="-122"/>
            </a:endParaRPr>
          </a:p>
        </p:txBody>
      </p:sp>
      <p:sp>
        <p:nvSpPr>
          <p:cNvPr id="4" name="矩形 3"/>
          <p:cNvSpPr/>
          <p:nvPr userDrawn="1">
            <p:custDataLst>
              <p:tags r:id="rId3"/>
            </p:custDataLst>
          </p:nvPr>
        </p:nvSpPr>
        <p:spPr>
          <a:xfrm>
            <a:off x="8617204" y="609600"/>
            <a:ext cx="3574796" cy="5638800"/>
          </a:xfrm>
          <a:prstGeom prst="rect">
            <a:avLst/>
          </a:prstGeom>
          <a:solidFill>
            <a:schemeClr val="dk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solidFill>
                <a:schemeClr val="lt1"/>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custDataLst>
              <p:tags r:id="rId4"/>
            </p:custDataLst>
          </p:nvPr>
        </p:nvPicPr>
        <p:blipFill>
          <a:blip r:embed="rId8"/>
          <a:srcRect l="10228" r="10228"/>
          <a:stretch>
            <a:fillRect/>
          </a:stretch>
        </p:blipFill>
        <p:spPr>
          <a:xfrm>
            <a:off x="0" y="609578"/>
            <a:ext cx="8623363" cy="5638845"/>
          </a:xfrm>
          <a:custGeom>
            <a:avLst/>
            <a:gdLst>
              <a:gd name="connsiteX0" fmla="*/ 0 w 6924430"/>
              <a:gd name="connsiteY0" fmla="*/ 0 h 3894992"/>
              <a:gd name="connsiteX1" fmla="*/ 6924430 w 6924430"/>
              <a:gd name="connsiteY1" fmla="*/ 0 h 3894992"/>
              <a:gd name="connsiteX2" fmla="*/ 6924430 w 6924430"/>
              <a:gd name="connsiteY2" fmla="*/ 3894992 h 3894992"/>
              <a:gd name="connsiteX3" fmla="*/ 0 w 6924430"/>
              <a:gd name="connsiteY3" fmla="*/ 3894992 h 3894992"/>
            </a:gdLst>
            <a:ahLst/>
            <a:cxnLst>
              <a:cxn ang="0">
                <a:pos x="connsiteX0" y="connsiteY0"/>
              </a:cxn>
              <a:cxn ang="0">
                <a:pos x="connsiteX1" y="connsiteY1"/>
              </a:cxn>
              <a:cxn ang="0">
                <a:pos x="connsiteX2" y="connsiteY2"/>
              </a:cxn>
              <a:cxn ang="0">
                <a:pos x="connsiteX3" y="connsiteY3"/>
              </a:cxn>
            </a:cxnLst>
            <a:rect l="l" t="t" r="r" b="b"/>
            <a:pathLst>
              <a:path w="12720" h="8880">
                <a:moveTo>
                  <a:pt x="0" y="0"/>
                </a:moveTo>
                <a:lnTo>
                  <a:pt x="12720" y="0"/>
                </a:lnTo>
                <a:lnTo>
                  <a:pt x="12720" y="8880"/>
                </a:lnTo>
                <a:lnTo>
                  <a:pt x="0" y="8880"/>
                </a:lnTo>
                <a:lnTo>
                  <a:pt x="0" y="0"/>
                </a:lnTo>
                <a:close/>
              </a:path>
            </a:pathLst>
          </a:custGeom>
        </p:spPr>
      </p:pic>
      <p:sp>
        <p:nvSpPr>
          <p:cNvPr id="3" name="文本框 2"/>
          <p:cNvSpPr txBox="1"/>
          <p:nvPr>
            <p:custDataLst>
              <p:tags r:id="rId5"/>
            </p:custDataLst>
          </p:nvPr>
        </p:nvSpPr>
        <p:spPr>
          <a:xfrm>
            <a:off x="9160960" y="2286018"/>
            <a:ext cx="2492480" cy="1981213"/>
          </a:xfrm>
          <a:prstGeom prst="rect">
            <a:avLst/>
          </a:prstGeom>
          <a:noFill/>
        </p:spPr>
        <p:txBody>
          <a:bodyPr wrap="square" rtlCol="0" anchor="ctr">
            <a:noAutofit/>
          </a:bodyPr>
          <a:lstStyle/>
          <a:p>
            <a:pPr marL="0" indent="0" algn="l">
              <a:lnSpc>
                <a:spcPct val="100000"/>
              </a:lnSpc>
              <a:spcBef>
                <a:spcPts val="0"/>
              </a:spcBef>
              <a:spcAft>
                <a:spcPts val="0"/>
              </a:spcAft>
              <a:buSzPct val="100000"/>
              <a:buNone/>
            </a:pPr>
            <a:r>
              <a:rPr lang="zh-CN" sz="4000" b="1" spc="30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图: 编译原理图文件</a:t>
            </a:r>
          </a:p>
        </p:txBody>
      </p:sp>
    </p:spTree>
    <p:custDataLst>
      <p:tags r:id="rId1"/>
    </p:custDataLst>
  </p:cSld>
  <p:clrMapOvr>
    <a:masterClrMapping/>
  </p:clrMapOvr>
  <p:transition advClick="0"/>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6" name="矩形 5"/>
          <p:cNvSpPr/>
          <p:nvPr userDrawn="1">
            <p:custDataLst>
              <p:tags r:id="rId2"/>
            </p:custDataLst>
          </p:nvPr>
        </p:nvSpPr>
        <p:spPr>
          <a:xfrm>
            <a:off x="291636" y="0"/>
            <a:ext cx="11608728" cy="6858000"/>
          </a:xfrm>
          <a:prstGeom prst="rect">
            <a:avLst/>
          </a:prstGeom>
          <a:solidFill>
            <a:schemeClr val="lt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solidFill>
                <a:schemeClr val="lt1"/>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custDataLst>
              <p:tags r:id="rId3"/>
            </p:custDataLst>
          </p:nvPr>
        </p:nvPicPr>
        <p:blipFill rotWithShape="1">
          <a:blip r:embed="rId10"/>
          <a:srcRect t="14045" b="14045"/>
          <a:stretch>
            <a:fillRect/>
          </a:stretch>
        </p:blipFill>
        <p:spPr>
          <a:xfrm>
            <a:off x="312420" y="312420"/>
            <a:ext cx="5486437" cy="6248437"/>
          </a:xfrm>
          <a:custGeom>
            <a:avLst/>
            <a:gdLst/>
            <a:ahLst/>
            <a:cxnLst>
              <a:cxn ang="3">
                <a:pos x="hc" y="t"/>
              </a:cxn>
              <a:cxn ang="cd2">
                <a:pos x="l" y="vc"/>
              </a:cxn>
              <a:cxn ang="cd4">
                <a:pos x="hc" y="b"/>
              </a:cxn>
              <a:cxn ang="0">
                <a:pos x="r" y="vc"/>
              </a:cxn>
            </a:cxnLst>
            <a:rect l="l" t="t" r="r" b="b"/>
            <a:pathLst>
              <a:path w="8640" h="9840">
                <a:moveTo>
                  <a:pt x="0" y="0"/>
                </a:moveTo>
                <a:lnTo>
                  <a:pt x="8640" y="0"/>
                </a:lnTo>
                <a:lnTo>
                  <a:pt x="8640" y="9840"/>
                </a:lnTo>
                <a:lnTo>
                  <a:pt x="0" y="9840"/>
                </a:lnTo>
                <a:lnTo>
                  <a:pt x="0" y="0"/>
                </a:lnTo>
                <a:close/>
              </a:path>
            </a:pathLst>
          </a:custGeom>
        </p:spPr>
      </p:pic>
      <p:sp>
        <p:nvSpPr>
          <p:cNvPr id="3" name="文本框 2"/>
          <p:cNvSpPr txBox="1"/>
          <p:nvPr>
            <p:custDataLst>
              <p:tags r:id="rId4"/>
            </p:custDataLst>
          </p:nvPr>
        </p:nvSpPr>
        <p:spPr>
          <a:xfrm>
            <a:off x="6400851" y="2590821"/>
            <a:ext cx="4876838" cy="1524000"/>
          </a:xfrm>
          <a:prstGeom prst="rect">
            <a:avLst/>
          </a:prstGeom>
          <a:noFill/>
        </p:spPr>
        <p:txBody>
          <a:bodyPr wrap="square" lIns="63500" tIns="25400" rIns="63500" bIns="25400" rtlCol="0" anchor="ctr" anchorCtr="0">
            <a:normAutofit/>
          </a:bodyPr>
          <a:lstStyle/>
          <a:p>
            <a:pPr marL="0" indent="0" algn="l">
              <a:lnSpc>
                <a:spcPct val="100000"/>
              </a:lnSpc>
              <a:spcBef>
                <a:spcPts val="0"/>
              </a:spcBef>
              <a:spcAft>
                <a:spcPts val="0"/>
              </a:spcAft>
              <a:buSzPct val="100000"/>
              <a:buNone/>
            </a:pPr>
            <a:r>
              <a:rPr lang="zh-CN" sz="4000" b="1" spc="160">
                <a:solidFill>
                  <a:schemeClr val="bg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图: 编译原理图文件错误</a:t>
            </a:r>
          </a:p>
        </p:txBody>
      </p:sp>
      <p:cxnSp>
        <p:nvCxnSpPr>
          <p:cNvPr id="10" name="直接连接符 9"/>
          <p:cNvCxnSpPr/>
          <p:nvPr>
            <p:custDataLst>
              <p:tags r:id="rId5"/>
            </p:custDataLst>
          </p:nvPr>
        </p:nvCxnSpPr>
        <p:spPr>
          <a:xfrm>
            <a:off x="11515090" y="473710"/>
            <a:ext cx="381000" cy="0"/>
          </a:xfrm>
          <a:prstGeom prst="line">
            <a:avLst/>
          </a:prstGeom>
          <a:ln w="15875">
            <a:solidFill>
              <a:schemeClr val="dk1"/>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custDataLst>
              <p:tags r:id="rId6"/>
            </p:custDataLst>
          </p:nvPr>
        </p:nvCxnSpPr>
        <p:spPr>
          <a:xfrm>
            <a:off x="11515090" y="565785"/>
            <a:ext cx="304800" cy="0"/>
          </a:xfrm>
          <a:prstGeom prst="line">
            <a:avLst/>
          </a:prstGeom>
          <a:ln w="15875">
            <a:solidFill>
              <a:schemeClr val="dk1"/>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custDataLst>
              <p:tags r:id="rId7"/>
            </p:custDataLst>
          </p:nvPr>
        </p:nvCxnSpPr>
        <p:spPr>
          <a:xfrm>
            <a:off x="11515090" y="657860"/>
            <a:ext cx="228600" cy="0"/>
          </a:xfrm>
          <a:prstGeom prst="line">
            <a:avLst/>
          </a:prstGeom>
          <a:ln w="15875">
            <a:solidFill>
              <a:schemeClr val="dk1"/>
            </a:solidFill>
          </a:ln>
        </p:spPr>
        <p:style>
          <a:lnRef idx="1">
            <a:schemeClr val="accent1"/>
          </a:lnRef>
          <a:fillRef idx="0">
            <a:schemeClr val="accent1"/>
          </a:fillRef>
          <a:effectRef idx="0">
            <a:schemeClr val="accent1"/>
          </a:effectRef>
          <a:fontRef idx="minor">
            <a:schemeClr val="tx1"/>
          </a:fontRef>
        </p:style>
      </p:cxnSp>
    </p:spTree>
    <p:custDataLst>
      <p:tags r:id="rId1"/>
    </p:custDataLst>
  </p:cSld>
  <p:clrMapOvr>
    <a:masterClrMapping/>
  </p:clrMapOvr>
  <p:transition advClick="0"/>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78815" y="4975225"/>
            <a:ext cx="5156835" cy="368300"/>
          </a:xfrm>
          <a:prstGeom prst="rect">
            <a:avLst/>
          </a:prstGeom>
          <a:noFill/>
          <a:ln w="9525">
            <a:noFill/>
          </a:ln>
        </p:spPr>
        <p:txBody>
          <a:bodyPr wrap="square">
            <a:spAutoFit/>
          </a:bodyPr>
          <a:lstStyle/>
          <a:p>
            <a:pPr indent="0" algn="ctr"/>
            <a:r>
              <a:rPr lang="zh-CN" b="0">
                <a:latin typeface="微软雅黑" panose="020B0503020204020204" pitchFamily="34" charset="-122"/>
                <a:ea typeface="微软雅黑" panose="020B0503020204020204" pitchFamily="34" charset="-122"/>
                <a:cs typeface="微软雅黑" panose="020B0503020204020204" pitchFamily="34" charset="-122"/>
              </a:rPr>
              <a:t>图: 编译原理图文件错误位置</a:t>
            </a:r>
          </a:p>
        </p:txBody>
      </p:sp>
      <p:pic>
        <p:nvPicPr>
          <p:cNvPr id="401" name="图片 401"/>
          <p:cNvPicPr>
            <a:picLocks noChangeAspect="1"/>
          </p:cNvPicPr>
          <p:nvPr/>
        </p:nvPicPr>
        <p:blipFill>
          <a:blip r:embed="rId4"/>
          <a:stretch>
            <a:fillRect/>
          </a:stretch>
        </p:blipFill>
        <p:spPr>
          <a:xfrm>
            <a:off x="505460" y="1677670"/>
            <a:ext cx="5504180" cy="3183255"/>
          </a:xfrm>
          <a:prstGeom prst="rect">
            <a:avLst/>
          </a:prstGeom>
        </p:spPr>
      </p:pic>
      <p:sp>
        <p:nvSpPr>
          <p:cNvPr id="4" name="文本框 3"/>
          <p:cNvSpPr txBox="1"/>
          <p:nvPr/>
        </p:nvSpPr>
        <p:spPr>
          <a:xfrm>
            <a:off x="6294120" y="2263140"/>
            <a:ext cx="5178425" cy="1753235"/>
          </a:xfrm>
          <a:prstGeom prst="rect">
            <a:avLst/>
          </a:prstGeom>
          <a:noFill/>
        </p:spPr>
        <p:txBody>
          <a:bodyPr wrap="square" rtlCol="0" anchor="t">
            <a:spAutoFit/>
          </a:bodyPr>
          <a:lstStyle/>
          <a:p>
            <a:pPr indent="0" algn="l">
              <a:lnSpc>
                <a:spcPct val="150000"/>
              </a:lnSpc>
            </a:pPr>
            <a:r>
              <a:rPr lang="zh-CN">
                <a:latin typeface="微软雅黑" panose="020B0503020204020204" pitchFamily="34" charset="-122"/>
                <a:ea typeface="微软雅黑" panose="020B0503020204020204" pitchFamily="34" charset="-122"/>
                <a:cs typeface="微软雅黑" panose="020B0503020204020204" pitchFamily="34" charset="-122"/>
                <a:sym typeface="+mn-ea"/>
              </a:rPr>
              <a:t>让我们仔细看看这个错误，原来这个管脚我没有适当的连接，为啥原理图上其他管脚没有连接不会报错呢？原因是这个原理图器件在定义这个管脚的时候把管脚的属性设置为“Input”。</a:t>
            </a:r>
            <a:endParaRPr lang="zh-CN" altLang="en-US"/>
          </a:p>
        </p:txBody>
      </p:sp>
    </p:spTree>
    <p:custDataLst>
      <p:tags r:id="rId1"/>
    </p:custDataLst>
  </p:cSld>
  <p:clrMapOvr>
    <a:masterClrMapping/>
  </p:clrMapOvr>
  <p:transition spd="slow" advClick="0">
    <p:push dir="u"/>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890270" y="5464175"/>
            <a:ext cx="4107180" cy="368300"/>
          </a:xfrm>
          <a:prstGeom prst="rect">
            <a:avLst/>
          </a:prstGeom>
          <a:noFill/>
          <a:ln w="9525">
            <a:noFill/>
          </a:ln>
        </p:spPr>
        <p:txBody>
          <a:bodyPr wrap="square">
            <a:spAutoFit/>
          </a:bodyPr>
          <a:lstStyle/>
          <a:p>
            <a:pPr indent="0" algn="ctr"/>
            <a:r>
              <a:rPr lang="zh-CN" b="0">
                <a:latin typeface="微软雅黑" panose="020B0503020204020204" pitchFamily="34" charset="-122"/>
                <a:ea typeface="微软雅黑" panose="020B0503020204020204" pitchFamily="34" charset="-122"/>
                <a:cs typeface="微软雅黑" panose="020B0503020204020204" pitchFamily="34" charset="-122"/>
              </a:rPr>
              <a:t>图: 原理图库文件的管脚定义</a:t>
            </a:r>
          </a:p>
        </p:txBody>
      </p:sp>
      <p:pic>
        <p:nvPicPr>
          <p:cNvPr id="402" name="图片 40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a:xfrm>
            <a:off x="442595" y="1677035"/>
            <a:ext cx="5340350" cy="3164205"/>
          </a:xfrm>
          <a:prstGeom prst="rect">
            <a:avLst/>
          </a:prstGeom>
          <a:noFill/>
          <a:ln>
            <a:noFill/>
          </a:ln>
        </p:spPr>
      </p:pic>
      <p:sp>
        <p:nvSpPr>
          <p:cNvPr id="100" name="文本框 99"/>
          <p:cNvSpPr txBox="1"/>
          <p:nvPr/>
        </p:nvSpPr>
        <p:spPr>
          <a:xfrm>
            <a:off x="6256655" y="1309370"/>
            <a:ext cx="5737225" cy="4523105"/>
          </a:xfrm>
          <a:prstGeom prst="rect">
            <a:avLst/>
          </a:prstGeom>
          <a:noFill/>
          <a:ln w="9525">
            <a:noFill/>
          </a:ln>
        </p:spPr>
        <p:txBody>
          <a:bodyPr wrap="square">
            <a:spAutoFit/>
          </a:bodyPr>
          <a:lstStyle/>
          <a:p>
            <a:pPr indent="266700">
              <a:lnSpc>
                <a:spcPct val="150000"/>
              </a:lnSpc>
            </a:pPr>
            <a:r>
              <a:rPr lang="zh-CN" sz="1600" b="0">
                <a:latin typeface="微软雅黑" panose="020B0503020204020204" pitchFamily="34" charset="-122"/>
                <a:ea typeface="微软雅黑" panose="020B0503020204020204" pitchFamily="34" charset="-122"/>
                <a:cs typeface="微软雅黑" panose="020B0503020204020204" pitchFamily="34" charset="-122"/>
              </a:rPr>
              <a:t>一旦管脚被设置为“Power”或者“Input”，那么在原理图上必须给这个管脚确定的连接，不能悬空。这就是为啥我们当时图方便在画原理图库的时候把所有管脚的电器类型都设置成了“Passive”。好吧，那么我们该怎么修正这个错误呢？两种方法，一是在原理图库中把这个管脚的电器类型改成“Passive”，但我不推荐这种做法。另一种做法是在原理图中声明一下，这管脚我不会使用，请不要报错。其实，在严谨的项目中，我们还是要求工程师必须根据数据手册来设置管脚的电器属性，这样是非常好的习惯。但是如果很多管脚不会使用，那就直接在原理图中设置一个“</a:t>
            </a:r>
            <a:r>
              <a:rPr lang="en-US" sz="1600" b="0">
                <a:latin typeface="微软雅黑" panose="020B0503020204020204" pitchFamily="34" charset="-122"/>
                <a:ea typeface="微软雅黑" panose="020B0503020204020204" pitchFamily="34" charset="-122"/>
                <a:cs typeface="微软雅黑" panose="020B0503020204020204" pitchFamily="34" charset="-122"/>
              </a:rPr>
              <a:t>Generic No ERC</a:t>
            </a:r>
            <a:r>
              <a:rPr lang="zh-CN" sz="1600" b="0">
                <a:latin typeface="微软雅黑" panose="020B0503020204020204" pitchFamily="34" charset="-122"/>
                <a:ea typeface="微软雅黑" panose="020B0503020204020204" pitchFamily="34" charset="-122"/>
                <a:cs typeface="微软雅黑" panose="020B0503020204020204" pitchFamily="34" charset="-122"/>
              </a:rPr>
              <a:t>”标志。这样做才专业~！如何设置呢，很简单，在“Place”菜单中选择“</a:t>
            </a:r>
            <a:r>
              <a:rPr lang="en-US" sz="1600" b="0">
                <a:latin typeface="微软雅黑" panose="020B0503020204020204" pitchFamily="34" charset="-122"/>
                <a:ea typeface="微软雅黑" panose="020B0503020204020204" pitchFamily="34" charset="-122"/>
                <a:cs typeface="微软雅黑" panose="020B0503020204020204" pitchFamily="34" charset="-122"/>
              </a:rPr>
              <a:t>Generic No ERC</a:t>
            </a:r>
            <a:r>
              <a:rPr lang="zh-CN" sz="1600" b="0">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p:txBody>
      </p:sp>
    </p:spTree>
    <p:custDataLst>
      <p:tags r:id="rId1"/>
    </p:custDataLst>
  </p:cSld>
  <p:clrMapOvr>
    <a:masterClrMapping/>
  </p:clrMapOvr>
  <p:transition spd="slow" advClick="0">
    <p:push dir="u"/>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465320" y="5702300"/>
            <a:ext cx="3261360" cy="368300"/>
          </a:xfrm>
          <a:prstGeom prst="rect">
            <a:avLst/>
          </a:prstGeom>
          <a:noFill/>
          <a:ln w="9525">
            <a:noFill/>
          </a:ln>
        </p:spPr>
        <p:txBody>
          <a:bodyPr wrap="square">
            <a:spAutoFit/>
          </a:bodyPr>
          <a:lstStyle/>
          <a:p>
            <a:pPr indent="0" algn="ctr"/>
            <a:r>
              <a:rPr lang="zh-CN" b="0">
                <a:latin typeface="微软雅黑" panose="020B0503020204020204" pitchFamily="34" charset="-122"/>
                <a:ea typeface="微软雅黑" panose="020B0503020204020204" pitchFamily="34" charset="-122"/>
                <a:cs typeface="微软雅黑" panose="020B0503020204020204" pitchFamily="34" charset="-122"/>
              </a:rPr>
              <a:t>图: 放置忽略ERC检查标志</a:t>
            </a:r>
          </a:p>
        </p:txBody>
      </p:sp>
      <p:pic>
        <p:nvPicPr>
          <p:cNvPr id="4" name="图片 3">
            <a:extLst>
              <a:ext uri="{FF2B5EF4-FFF2-40B4-BE49-F238E27FC236}">
                <a16:creationId xmlns:a16="http://schemas.microsoft.com/office/drawing/2014/main" id="{29254FF3-0772-40C4-BD84-9F662E26690E}"/>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3664267" y="479108"/>
            <a:ext cx="4863465" cy="5223192"/>
          </a:xfrm>
          <a:prstGeom prst="rect">
            <a:avLst/>
          </a:prstGeom>
          <a:noFill/>
          <a:ln>
            <a:noFill/>
          </a:ln>
        </p:spPr>
      </p:pic>
    </p:spTree>
    <p:custDataLst>
      <p:tags r:id="rId1"/>
    </p:custDataLst>
  </p:cSld>
  <p:clrMapOvr>
    <a:masterClrMapping/>
  </p:clrMapOvr>
  <p:transition spd="slow" advClick="0">
    <p:push dir="u"/>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6" name="矩形 15"/>
          <p:cNvSpPr/>
          <p:nvPr userDrawn="1">
            <p:custDataLst>
              <p:tags r:id="rId2"/>
            </p:custDataLst>
          </p:nvPr>
        </p:nvSpPr>
        <p:spPr>
          <a:xfrm>
            <a:off x="0" y="0"/>
            <a:ext cx="12192000" cy="6549219"/>
          </a:xfrm>
          <a:prstGeom prst="rect">
            <a:avLst/>
          </a:prstGeom>
          <a:solidFill>
            <a:schemeClr val="lt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solidFill>
                <a:schemeClr val="lt1"/>
              </a:solidFill>
              <a:latin typeface="微软雅黑" panose="020B0503020204020204" pitchFamily="34" charset="-122"/>
              <a:ea typeface="微软雅黑" panose="020B0503020204020204" pitchFamily="34" charset="-122"/>
            </a:endParaRPr>
          </a:p>
        </p:txBody>
      </p:sp>
      <p:sp>
        <p:nvSpPr>
          <p:cNvPr id="15" name="矩形 14"/>
          <p:cNvSpPr/>
          <p:nvPr userDrawn="1">
            <p:custDataLst>
              <p:tags r:id="rId3"/>
            </p:custDataLst>
          </p:nvPr>
        </p:nvSpPr>
        <p:spPr>
          <a:xfrm>
            <a:off x="0" y="0"/>
            <a:ext cx="12192000" cy="925830"/>
          </a:xfrm>
          <a:prstGeom prst="rect">
            <a:avLst/>
          </a:prstGeom>
          <a:solidFill>
            <a:schemeClr val="dk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solidFill>
                <a:schemeClr val="lt1"/>
              </a:solidFill>
              <a:latin typeface="微软雅黑" panose="020B0503020204020204" pitchFamily="34" charset="-122"/>
              <a:ea typeface="微软雅黑" panose="020B0503020204020204" pitchFamily="34" charset="-122"/>
            </a:endParaRPr>
          </a:p>
        </p:txBody>
      </p:sp>
      <p:sp>
        <p:nvSpPr>
          <p:cNvPr id="2" name="矩形 11"/>
          <p:cNvSpPr/>
          <p:nvPr>
            <p:custDataLst>
              <p:tags r:id="rId4"/>
            </p:custDataLst>
          </p:nvPr>
        </p:nvSpPr>
        <p:spPr>
          <a:xfrm>
            <a:off x="1771650" y="1524000"/>
            <a:ext cx="8658860" cy="3524885"/>
          </a:xfrm>
          <a:prstGeom prst="rect">
            <a:avLst/>
          </a:prstGeom>
          <a:solidFill>
            <a:schemeClr val="lt2"/>
          </a:solidFill>
          <a:ln>
            <a:noFill/>
          </a:ln>
          <a:effectLst>
            <a:outerShdw blurRad="381000" dir="5400000" sx="101000" sy="101000" algn="ctr" rotWithShape="0">
              <a:schemeClr val="lt1">
                <a:lumMod val="50000"/>
                <a:alpha val="7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微软雅黑" panose="020B0503020204020204" pitchFamily="34" charset="-122"/>
              <a:ea typeface="微软雅黑" panose="020B0503020204020204" pitchFamily="34" charset="-122"/>
            </a:endParaRPr>
          </a:p>
        </p:txBody>
      </p:sp>
      <p:sp>
        <p:nvSpPr>
          <p:cNvPr id="11" name="文本框 10"/>
          <p:cNvSpPr txBox="1"/>
          <p:nvPr>
            <p:custDataLst>
              <p:tags r:id="rId5"/>
            </p:custDataLst>
          </p:nvPr>
        </p:nvSpPr>
        <p:spPr>
          <a:xfrm>
            <a:off x="457155" y="152401"/>
            <a:ext cx="11277689" cy="609600"/>
          </a:xfrm>
          <a:prstGeom prst="rect">
            <a:avLst/>
          </a:prstGeom>
          <a:noFill/>
        </p:spPr>
        <p:txBody>
          <a:bodyPr wrap="square" lIns="63500" tIns="25400" rIns="63500" bIns="25400" rtlCol="0" anchor="ctr" anchorCtr="0">
            <a:normAutofit/>
          </a:bodyPr>
          <a:lstStyle/>
          <a:p>
            <a:pPr marL="0" indent="0" algn="l">
              <a:lnSpc>
                <a:spcPct val="100000"/>
              </a:lnSpc>
              <a:spcBef>
                <a:spcPts val="0"/>
              </a:spcBef>
              <a:spcAft>
                <a:spcPts val="0"/>
              </a:spcAft>
              <a:buSzPct val="100000"/>
              <a:buNone/>
            </a:pPr>
            <a:r>
              <a:rPr sz="2800" b="1" spc="300" dirty="0">
                <a:solidFill>
                  <a:schemeClr val="bg1">
                    <a:lumMod val="50000"/>
                  </a:schemeClr>
                </a:solidFill>
                <a:latin typeface="微软雅黑" panose="020B0503020204020204" pitchFamily="34" charset="-122"/>
                <a:ea typeface="微软雅黑" panose="020B0503020204020204" pitchFamily="34" charset="-122"/>
              </a:rPr>
              <a:t>AT32F407的通用供电条件</a:t>
            </a:r>
          </a:p>
        </p:txBody>
      </p:sp>
      <p:pic>
        <p:nvPicPr>
          <p:cNvPr id="12" name="图片 11"/>
          <p:cNvPicPr preferRelativeResize="0">
            <a:picLocks noChangeAspect="1"/>
          </p:cNvPicPr>
          <p:nvPr>
            <p:custDataLst>
              <p:tags r:id="rId6"/>
            </p:custDataLst>
          </p:nvPr>
        </p:nvPicPr>
        <p:blipFill rotWithShape="1">
          <a:blip r:embed="rId10"/>
          <a:srcRect l="-4768" r="-4768"/>
          <a:stretch>
            <a:fillRect/>
          </a:stretch>
        </p:blipFill>
        <p:spPr>
          <a:xfrm>
            <a:off x="2616809" y="1773555"/>
            <a:ext cx="6689776" cy="3026277"/>
          </a:xfrm>
          <a:custGeom>
            <a:avLst/>
            <a:gdLst/>
            <a:ahLst/>
            <a:cxnLst>
              <a:cxn ang="3">
                <a:pos x="hc" y="t"/>
              </a:cxn>
              <a:cxn ang="cd2">
                <a:pos x="l" y="vc"/>
              </a:cxn>
              <a:cxn ang="cd4">
                <a:pos x="hc" y="b"/>
              </a:cxn>
              <a:cxn ang="0">
                <a:pos x="r" y="vc"/>
              </a:cxn>
            </a:cxnLst>
            <a:rect l="l" t="t" r="r" b="b"/>
            <a:pathLst>
              <a:path w="10080" h="4080">
                <a:moveTo>
                  <a:pt x="0" y="0"/>
                </a:moveTo>
                <a:lnTo>
                  <a:pt x="10080" y="0"/>
                </a:lnTo>
                <a:lnTo>
                  <a:pt x="10080" y="4080"/>
                </a:lnTo>
                <a:lnTo>
                  <a:pt x="0" y="4080"/>
                </a:lnTo>
                <a:lnTo>
                  <a:pt x="0" y="0"/>
                </a:lnTo>
                <a:close/>
              </a:path>
            </a:pathLst>
          </a:custGeom>
          <a:blipFill rotWithShape="1">
            <a:blip r:embed="rId11"/>
            <a:stretch>
              <a:fillRect/>
            </a:stretch>
          </a:blipFill>
        </p:spPr>
      </p:pic>
      <p:sp>
        <p:nvSpPr>
          <p:cNvPr id="13" name="Title 6"/>
          <p:cNvSpPr txBox="1"/>
          <p:nvPr>
            <p:custDataLst>
              <p:tags r:id="rId7"/>
            </p:custDataLst>
          </p:nvPr>
        </p:nvSpPr>
        <p:spPr>
          <a:xfrm>
            <a:off x="761962" y="5345297"/>
            <a:ext cx="10668076" cy="903211"/>
          </a:xfrm>
          <a:prstGeom prst="rect">
            <a:avLst/>
          </a:prstGeom>
          <a:noFill/>
          <a:ln w="3175">
            <a:noFill/>
            <a:prstDash val="dash"/>
          </a:ln>
        </p:spPr>
        <p:txBody>
          <a:bodyPr wrap="square" lIns="63500" tIns="25400" rIns="63500" bIns="25400" anchor="ctr"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0" lvl="0" indent="0" algn="ctr" fontAlgn="auto">
              <a:lnSpc>
                <a:spcPct val="120000"/>
              </a:lnSpc>
              <a:spcBef>
                <a:spcPts val="0"/>
              </a:spcBef>
              <a:spcAft>
                <a:spcPts val="800"/>
              </a:spcAft>
              <a:buSzPct val="100000"/>
              <a:buNone/>
            </a:pPr>
            <a:r>
              <a:rPr sz="2000" spc="10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HDC2080的供电范围是1.62~3.6V,我们单片机的供电范围根据不同的使用条件有不同的范围，但是设定在2.8V或者3.3V没有问题，考虑到3.3V更常用，所以我们就选择3.3V。</a:t>
            </a:r>
          </a:p>
        </p:txBody>
      </p:sp>
    </p:spTree>
    <p:custDataLst>
      <p:tags r:id="rId1"/>
    </p:custDataLst>
  </p:cSld>
  <p:clrMapOvr>
    <a:masterClrMapping/>
  </p:clrMapOvr>
  <p:transition advClick="0"/>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2" name="矩形 11"/>
          <p:cNvSpPr/>
          <p:nvPr userDrawn="1">
            <p:custDataLst>
              <p:tags r:id="rId2"/>
            </p:custDataLst>
          </p:nvPr>
        </p:nvSpPr>
        <p:spPr>
          <a:xfrm>
            <a:off x="0" y="0"/>
            <a:ext cx="12192000" cy="6549219"/>
          </a:xfrm>
          <a:prstGeom prst="rect">
            <a:avLst/>
          </a:prstGeom>
          <a:solidFill>
            <a:schemeClr val="lt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solidFill>
                <a:schemeClr val="lt1"/>
              </a:solidFill>
              <a:latin typeface="微软雅黑" panose="020B0503020204020204" pitchFamily="34" charset="-122"/>
              <a:ea typeface="微软雅黑" panose="020B0503020204020204" pitchFamily="34" charset="-122"/>
            </a:endParaRPr>
          </a:p>
        </p:txBody>
      </p:sp>
      <p:sp>
        <p:nvSpPr>
          <p:cNvPr id="6" name="矩形 5"/>
          <p:cNvSpPr/>
          <p:nvPr userDrawn="1">
            <p:custDataLst>
              <p:tags r:id="rId3"/>
            </p:custDataLst>
          </p:nvPr>
        </p:nvSpPr>
        <p:spPr>
          <a:xfrm>
            <a:off x="0" y="0"/>
            <a:ext cx="12192000" cy="1135038"/>
          </a:xfrm>
          <a:prstGeom prst="rect">
            <a:avLst/>
          </a:prstGeom>
          <a:solidFill>
            <a:schemeClr val="dk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solidFill>
                <a:schemeClr val="lt1"/>
              </a:solidFill>
              <a:latin typeface="微软雅黑" panose="020B0503020204020204" pitchFamily="34" charset="-122"/>
              <a:ea typeface="微软雅黑" panose="020B0503020204020204" pitchFamily="34" charset="-122"/>
            </a:endParaRPr>
          </a:p>
        </p:txBody>
      </p:sp>
      <p:sp>
        <p:nvSpPr>
          <p:cNvPr id="7" name="矩形 3"/>
          <p:cNvSpPr/>
          <p:nvPr>
            <p:custDataLst>
              <p:tags r:id="rId4"/>
            </p:custDataLst>
          </p:nvPr>
        </p:nvSpPr>
        <p:spPr>
          <a:xfrm>
            <a:off x="914359" y="1828800"/>
            <a:ext cx="6477039" cy="4267234"/>
          </a:xfrm>
          <a:prstGeom prst="rect">
            <a:avLst/>
          </a:prstGeom>
          <a:solidFill>
            <a:schemeClr val="lt1"/>
          </a:solidFill>
          <a:ln>
            <a:noFill/>
          </a:ln>
          <a:effectLst>
            <a:outerShdw blurRad="1905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a:solidFill>
                <a:schemeClr val="lt1"/>
              </a:solidFill>
              <a:latin typeface="微软雅黑" panose="020B0503020204020204" pitchFamily="34" charset="-122"/>
              <a:ea typeface="微软雅黑" panose="020B0503020204020204" pitchFamily="34" charset="-122"/>
            </a:endParaRPr>
          </a:p>
        </p:txBody>
      </p:sp>
      <p:sp>
        <p:nvSpPr>
          <p:cNvPr id="10" name="矩形 3"/>
          <p:cNvSpPr/>
          <p:nvPr>
            <p:custDataLst>
              <p:tags r:id="rId5"/>
            </p:custDataLst>
          </p:nvPr>
        </p:nvSpPr>
        <p:spPr>
          <a:xfrm>
            <a:off x="8001010" y="1828815"/>
            <a:ext cx="3276639" cy="4267234"/>
          </a:xfrm>
          <a:prstGeom prst="rect">
            <a:avLst/>
          </a:prstGeom>
          <a:solidFill>
            <a:schemeClr val="lt1"/>
          </a:solidFill>
          <a:ln>
            <a:noFill/>
          </a:ln>
          <a:effectLst>
            <a:outerShdw blurRad="1905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a:solidFill>
                <a:schemeClr val="lt1"/>
              </a:solidFill>
              <a:latin typeface="微软雅黑" panose="020B0503020204020204" pitchFamily="34" charset="-122"/>
              <a:ea typeface="微软雅黑" panose="020B0503020204020204" pitchFamily="34" charset="-122"/>
            </a:endParaRPr>
          </a:p>
        </p:txBody>
      </p:sp>
      <p:sp>
        <p:nvSpPr>
          <p:cNvPr id="4" name="文本框 3"/>
          <p:cNvSpPr txBox="1"/>
          <p:nvPr>
            <p:custDataLst>
              <p:tags r:id="rId6"/>
            </p:custDataLst>
          </p:nvPr>
        </p:nvSpPr>
        <p:spPr>
          <a:xfrm>
            <a:off x="457155" y="208915"/>
            <a:ext cx="11277689" cy="609600"/>
          </a:xfrm>
          <a:prstGeom prst="rect">
            <a:avLst/>
          </a:prstGeom>
          <a:noFill/>
        </p:spPr>
        <p:txBody>
          <a:bodyPr wrap="square" lIns="63500" tIns="25400" rIns="63500" bIns="25400" rtlCol="0" anchor="ctr" anchorCtr="0">
            <a:normAutofit/>
          </a:bodyPr>
          <a:lstStyle/>
          <a:p>
            <a:pPr marL="0" indent="0" algn="l">
              <a:lnSpc>
                <a:spcPct val="100000"/>
              </a:lnSpc>
              <a:spcBef>
                <a:spcPts val="0"/>
              </a:spcBef>
              <a:spcAft>
                <a:spcPts val="0"/>
              </a:spcAft>
              <a:buSzPct val="100000"/>
              <a:buNone/>
            </a:pPr>
            <a:r>
              <a:rPr lang="zh-CN" sz="3200" b="1" spc="16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图: 把ERC检查标志放在出错的管脚上</a:t>
            </a:r>
          </a:p>
        </p:txBody>
      </p:sp>
      <p:pic>
        <p:nvPicPr>
          <p:cNvPr id="5" name="图片 4"/>
          <p:cNvPicPr>
            <a:picLocks noChangeAspect="1"/>
          </p:cNvPicPr>
          <p:nvPr>
            <p:custDataLst>
              <p:tags r:id="rId7"/>
            </p:custDataLst>
          </p:nvPr>
        </p:nvPicPr>
        <p:blipFill rotWithShape="1">
          <a:blip r:embed="rId11"/>
          <a:srcRect l="5874" r="5874"/>
          <a:stretch>
            <a:fillRect/>
          </a:stretch>
        </p:blipFill>
        <p:spPr>
          <a:xfrm>
            <a:off x="1219162" y="2133603"/>
            <a:ext cx="5867424" cy="3657625"/>
          </a:xfrm>
          <a:custGeom>
            <a:avLst/>
            <a:gdLst/>
            <a:ahLst/>
            <a:cxnLst>
              <a:cxn ang="3">
                <a:pos x="hc" y="t"/>
              </a:cxn>
              <a:cxn ang="cd2">
                <a:pos x="l" y="vc"/>
              </a:cxn>
              <a:cxn ang="cd4">
                <a:pos x="hc" y="b"/>
              </a:cxn>
              <a:cxn ang="0">
                <a:pos x="r" y="vc"/>
              </a:cxn>
            </a:cxnLst>
            <a:rect l="l" t="t" r="r" b="b"/>
            <a:pathLst>
              <a:path w="6720" h="5760">
                <a:moveTo>
                  <a:pt x="0" y="0"/>
                </a:moveTo>
                <a:lnTo>
                  <a:pt x="6720" y="0"/>
                </a:lnTo>
                <a:lnTo>
                  <a:pt x="6720" y="5760"/>
                </a:lnTo>
                <a:lnTo>
                  <a:pt x="0" y="5760"/>
                </a:lnTo>
                <a:lnTo>
                  <a:pt x="0" y="0"/>
                </a:lnTo>
                <a:close/>
              </a:path>
            </a:pathLst>
          </a:custGeom>
        </p:spPr>
      </p:pic>
      <p:sp>
        <p:nvSpPr>
          <p:cNvPr id="11" name="Title 6"/>
          <p:cNvSpPr txBox="1"/>
          <p:nvPr>
            <p:custDataLst>
              <p:tags r:id="rId8"/>
            </p:custDataLst>
          </p:nvPr>
        </p:nvSpPr>
        <p:spPr>
          <a:xfrm>
            <a:off x="8305813" y="2133617"/>
            <a:ext cx="2667025" cy="3657625"/>
          </a:xfrm>
          <a:prstGeom prst="rect">
            <a:avLst/>
          </a:prstGeom>
          <a:noFill/>
          <a:ln w="3175">
            <a:noFill/>
            <a:prstDash val="dash"/>
          </a:ln>
        </p:spPr>
        <p:txBody>
          <a:bodyPr wrap="square" lIns="63500" tIns="25400" rIns="63500" bIns="25400" anchor="ctr"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0" lvl="0" indent="0" algn="l" fontAlgn="auto">
              <a:lnSpc>
                <a:spcPct val="120000"/>
              </a:lnSpc>
              <a:spcBef>
                <a:spcPts val="0"/>
              </a:spcBef>
              <a:spcAft>
                <a:spcPts val="800"/>
              </a:spcAft>
              <a:buSzPct val="100000"/>
              <a:buNone/>
            </a:pPr>
            <a:r>
              <a:rPr lang="zh-CN" sz="2000" spc="10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选择完后，就出现一个红色的叉，我们把这个红色大叉放在出错的管脚上就好了。再次编译就不会出现错误了。</a:t>
            </a:r>
          </a:p>
        </p:txBody>
      </p:sp>
    </p:spTree>
    <p:custDataLst>
      <p:tags r:id="rId1"/>
    </p:custDataLst>
  </p:cSld>
  <p:clrMapOvr>
    <a:masterClrMapping/>
  </p:clrMapOvr>
  <p:transition advClick="0"/>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4" name="图片 3"/>
          <p:cNvPicPr/>
          <p:nvPr userDrawn="1">
            <p:custDataLst>
              <p:tags r:id="rId2"/>
            </p:custDataLst>
          </p:nvPr>
        </p:nvPicPr>
        <p:blipFill>
          <a:blip r:embed="rId9" r:link="rId10">
            <a:extLst>
              <a:ext uri="{28A0092B-C50C-407E-A947-70E740481C1C}">
                <a14:useLocalDpi xmlns:a14="http://schemas.microsoft.com/office/drawing/2010/main" val="0"/>
              </a:ext>
            </a:extLst>
          </a:blip>
          <a:stretch>
            <a:fillRect/>
          </a:stretch>
        </p:blipFill>
        <p:spPr>
          <a:xfrm>
            <a:off x="127000" y="127000"/>
            <a:ext cx="12192000" cy="6858000"/>
          </a:xfrm>
          <a:prstGeom prst="rect">
            <a:avLst/>
          </a:prstGeom>
        </p:spPr>
      </p:pic>
      <p:sp>
        <p:nvSpPr>
          <p:cNvPr id="6" name="矩形 5"/>
          <p:cNvSpPr/>
          <p:nvPr userDrawn="1">
            <p:custDataLst>
              <p:tags r:id="rId3"/>
            </p:custDataLst>
          </p:nvPr>
        </p:nvSpPr>
        <p:spPr>
          <a:xfrm>
            <a:off x="291636" y="0"/>
            <a:ext cx="11608728" cy="6858000"/>
          </a:xfrm>
          <a:prstGeom prst="rect">
            <a:avLst/>
          </a:prstGeom>
          <a:solidFill>
            <a:schemeClr val="lt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solidFill>
                <a:schemeClr val="lt1"/>
              </a:solidFill>
              <a:latin typeface="微软雅黑" panose="020B0503020204020204" pitchFamily="34" charset="-122"/>
              <a:ea typeface="微软雅黑" panose="020B0503020204020204" pitchFamily="34" charset="-122"/>
            </a:endParaRPr>
          </a:p>
        </p:txBody>
      </p:sp>
      <p:pic>
        <p:nvPicPr>
          <p:cNvPr id="7" name="图片 6" descr="D:\meihua_service_cache\jpg/04af21dba8c408e4119139aeded4d6e6.jpg04af21dba8c408e4119139aeded4d6e6"/>
          <p:cNvPicPr>
            <a:picLocks noChangeAspect="1"/>
          </p:cNvPicPr>
          <p:nvPr>
            <p:custDataLst>
              <p:tags r:id="rId4"/>
            </p:custDataLst>
          </p:nvPr>
        </p:nvPicPr>
        <p:blipFill rotWithShape="1">
          <a:blip r:embed="rId11"/>
          <a:srcRect/>
          <a:stretch>
            <a:fillRect/>
          </a:stretch>
        </p:blipFill>
        <p:spPr>
          <a:xfrm>
            <a:off x="2" y="-30"/>
            <a:ext cx="12192000" cy="6858000"/>
          </a:xfrm>
          <a:custGeom>
            <a:avLst/>
            <a:gdLst/>
            <a:ahLst/>
            <a:cxnLst>
              <a:cxn ang="3">
                <a:pos x="hc" y="t"/>
              </a:cxn>
              <a:cxn ang="cd2">
                <a:pos x="l" y="vc"/>
              </a:cxn>
              <a:cxn ang="cd4">
                <a:pos x="hc" y="b"/>
              </a:cxn>
              <a:cxn ang="0">
                <a:pos x="r" y="vc"/>
              </a:cxn>
            </a:cxnLst>
            <a:rect l="l" t="t" r="r" b="b"/>
            <a:pathLst>
              <a:path w="19200" h="10800">
                <a:moveTo>
                  <a:pt x="0" y="0"/>
                </a:moveTo>
                <a:lnTo>
                  <a:pt x="19200" y="0"/>
                </a:lnTo>
                <a:lnTo>
                  <a:pt x="19200" y="10800"/>
                </a:lnTo>
                <a:lnTo>
                  <a:pt x="0" y="10800"/>
                </a:lnTo>
                <a:lnTo>
                  <a:pt x="0" y="0"/>
                </a:lnTo>
                <a:close/>
              </a:path>
            </a:pathLst>
          </a:custGeom>
        </p:spPr>
      </p:pic>
      <p:sp>
        <p:nvSpPr>
          <p:cNvPr id="5" name="背景"/>
          <p:cNvSpPr/>
          <p:nvPr>
            <p:custDataLst>
              <p:tags r:id="rId5"/>
            </p:custDataLst>
          </p:nvPr>
        </p:nvSpPr>
        <p:spPr>
          <a:xfrm>
            <a:off x="762000" y="1066800"/>
            <a:ext cx="4114800" cy="4420235"/>
          </a:xfrm>
          <a:prstGeom prst="rect">
            <a:avLst/>
          </a:prstGeom>
          <a:solidFill>
            <a:schemeClr val="l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微软雅黑" panose="020B0503020204020204" pitchFamily="34" charset="-122"/>
              <a:ea typeface="微软雅黑" panose="020B0503020204020204" pitchFamily="34" charset="-122"/>
            </a:endParaRPr>
          </a:p>
        </p:txBody>
      </p:sp>
      <p:sp>
        <p:nvSpPr>
          <p:cNvPr id="3" name="文本框 2"/>
          <p:cNvSpPr txBox="1"/>
          <p:nvPr>
            <p:custDataLst>
              <p:tags r:id="rId6"/>
            </p:custDataLst>
          </p:nvPr>
        </p:nvSpPr>
        <p:spPr>
          <a:xfrm>
            <a:off x="1066800" y="1981200"/>
            <a:ext cx="3665220" cy="2590800"/>
          </a:xfrm>
          <a:prstGeom prst="rect">
            <a:avLst/>
          </a:prstGeom>
          <a:noFill/>
        </p:spPr>
        <p:txBody>
          <a:bodyPr wrap="square" rtlCol="0" anchor="ctr">
            <a:noAutofit/>
          </a:bodyPr>
          <a:lstStyle/>
          <a:p>
            <a:pPr marL="0" indent="0" algn="l">
              <a:lnSpc>
                <a:spcPct val="100000"/>
              </a:lnSpc>
              <a:spcBef>
                <a:spcPts val="0"/>
              </a:spcBef>
              <a:spcAft>
                <a:spcPts val="0"/>
              </a:spcAft>
              <a:buSzPct val="100000"/>
              <a:buNone/>
            </a:pPr>
            <a:r>
              <a:rPr lang="zh-CN" sz="4000" b="1" spc="300">
                <a:solidFill>
                  <a:schemeClr val="bg1">
                    <a:lumMod val="50000"/>
                  </a:schemeClr>
                </a:solidFill>
                <a:latin typeface="微软雅黑" panose="020B0503020204020204" pitchFamily="34" charset="-122"/>
                <a:ea typeface="微软雅黑" panose="020B0503020204020204" pitchFamily="34" charset="-122"/>
              </a:rPr>
              <a:t>原理图画好了，那么我们就要开始真正的画板子了。</a:t>
            </a:r>
          </a:p>
        </p:txBody>
      </p:sp>
    </p:spTree>
    <p:custDataLst>
      <p:tags r:id="rId1"/>
    </p:custDataLst>
  </p:cSld>
  <p:clrMapOvr>
    <a:masterClrMapping/>
  </p:clrMapOvr>
  <p:transition advClick="0"/>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76935" y="4850130"/>
            <a:ext cx="4514850" cy="368300"/>
          </a:xfrm>
          <a:prstGeom prst="rect">
            <a:avLst/>
          </a:prstGeom>
          <a:noFill/>
          <a:ln w="9525">
            <a:noFill/>
          </a:ln>
        </p:spPr>
        <p:txBody>
          <a:bodyPr wrap="square">
            <a:spAutoFit/>
          </a:bodyPr>
          <a:lstStyle/>
          <a:p>
            <a:pPr indent="0" algn="ctr"/>
            <a:r>
              <a:rPr lang="zh-CN" b="0">
                <a:latin typeface="微软雅黑" panose="020B0503020204020204" pitchFamily="34" charset="-122"/>
                <a:ea typeface="微软雅黑" panose="020B0503020204020204" pitchFamily="34" charset="-122"/>
                <a:cs typeface="微软雅黑" panose="020B0503020204020204" pitchFamily="34" charset="-122"/>
              </a:rPr>
              <a:t>图: 把原理图中的内容更新到PCB文件</a:t>
            </a:r>
          </a:p>
        </p:txBody>
      </p:sp>
      <p:sp>
        <p:nvSpPr>
          <p:cNvPr id="3" name="文本框 2"/>
          <p:cNvSpPr txBox="1"/>
          <p:nvPr/>
        </p:nvSpPr>
        <p:spPr>
          <a:xfrm>
            <a:off x="6854190" y="4850130"/>
            <a:ext cx="4107180" cy="368300"/>
          </a:xfrm>
          <a:prstGeom prst="rect">
            <a:avLst/>
          </a:prstGeom>
          <a:noFill/>
          <a:ln w="9525">
            <a:noFill/>
          </a:ln>
        </p:spPr>
        <p:txBody>
          <a:bodyPr wrap="square">
            <a:spAutoFit/>
          </a:bodyPr>
          <a:lstStyle/>
          <a:p>
            <a:pPr indent="0" algn="ctr"/>
            <a:r>
              <a:rPr lang="zh-CN" b="0">
                <a:latin typeface="微软雅黑" panose="020B0503020204020204" pitchFamily="34" charset="-122"/>
                <a:ea typeface="微软雅黑" panose="020B0503020204020204" pitchFamily="34" charset="-122"/>
                <a:cs typeface="微软雅黑" panose="020B0503020204020204" pitchFamily="34" charset="-122"/>
              </a:rPr>
              <a:t>图: 执行更新</a:t>
            </a:r>
          </a:p>
        </p:txBody>
      </p:sp>
      <p:pic>
        <p:nvPicPr>
          <p:cNvPr id="407" name="图片 40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a:xfrm>
            <a:off x="570230" y="1819275"/>
            <a:ext cx="5394960" cy="2743200"/>
          </a:xfrm>
          <a:prstGeom prst="rect">
            <a:avLst/>
          </a:prstGeom>
          <a:noFill/>
          <a:ln>
            <a:solidFill>
              <a:schemeClr val="bg1">
                <a:lumMod val="50000"/>
              </a:schemeClr>
            </a:solidFill>
          </a:ln>
        </p:spPr>
      </p:pic>
      <p:pic>
        <p:nvPicPr>
          <p:cNvPr id="408" name="图片 408"/>
          <p:cNvPicPr>
            <a:picLocks noChangeAspect="1"/>
          </p:cNvPicPr>
          <p:nvPr/>
        </p:nvPicPr>
        <p:blipFill>
          <a:blip r:embed="rId5"/>
          <a:stretch>
            <a:fillRect/>
          </a:stretch>
        </p:blipFill>
        <p:spPr>
          <a:xfrm>
            <a:off x="6117590" y="1819275"/>
            <a:ext cx="5580380" cy="2830195"/>
          </a:xfrm>
          <a:prstGeom prst="rect">
            <a:avLst/>
          </a:prstGeom>
        </p:spPr>
      </p:pic>
    </p:spTree>
    <p:custDataLst>
      <p:tags r:id="rId1"/>
    </p:custDataLst>
  </p:cSld>
  <p:clrMapOvr>
    <a:masterClrMapping/>
  </p:clrMapOvr>
  <p:transition spd="slow" advClick="0">
    <p:push dir="u"/>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01370" y="5216525"/>
            <a:ext cx="3261360" cy="368300"/>
          </a:xfrm>
          <a:prstGeom prst="rect">
            <a:avLst/>
          </a:prstGeom>
          <a:noFill/>
          <a:ln w="9525">
            <a:noFill/>
          </a:ln>
        </p:spPr>
        <p:txBody>
          <a:bodyPr wrap="square">
            <a:spAutoFit/>
          </a:bodyPr>
          <a:lstStyle/>
          <a:p>
            <a:pPr indent="0" algn="ctr"/>
            <a:r>
              <a:rPr lang="zh-CN" b="0">
                <a:latin typeface="微软雅黑" panose="020B0503020204020204" pitchFamily="34" charset="-122"/>
                <a:ea typeface="微软雅黑" panose="020B0503020204020204" pitchFamily="34" charset="-122"/>
                <a:cs typeface="微软雅黑" panose="020B0503020204020204" pitchFamily="34" charset="-122"/>
              </a:rPr>
              <a:t>图: 更新了的PCB</a:t>
            </a:r>
          </a:p>
        </p:txBody>
      </p:sp>
      <p:sp>
        <p:nvSpPr>
          <p:cNvPr id="3" name="文本框 2"/>
          <p:cNvSpPr txBox="1"/>
          <p:nvPr/>
        </p:nvSpPr>
        <p:spPr>
          <a:xfrm>
            <a:off x="6409690" y="5351145"/>
            <a:ext cx="4107180" cy="368300"/>
          </a:xfrm>
          <a:prstGeom prst="rect">
            <a:avLst/>
          </a:prstGeom>
          <a:noFill/>
          <a:ln w="9525">
            <a:noFill/>
          </a:ln>
        </p:spPr>
        <p:txBody>
          <a:bodyPr wrap="square">
            <a:spAutoFit/>
          </a:bodyPr>
          <a:lstStyle/>
          <a:p>
            <a:pPr indent="0" algn="ctr"/>
            <a:r>
              <a:rPr lang="zh-CN" b="0">
                <a:latin typeface="微软雅黑" panose="020B0503020204020204" pitchFamily="34" charset="-122"/>
                <a:ea typeface="微软雅黑" panose="020B0503020204020204" pitchFamily="34" charset="-122"/>
                <a:cs typeface="微软雅黑" panose="020B0503020204020204" pitchFamily="34" charset="-122"/>
              </a:rPr>
              <a:t>图: 配置板子层数</a:t>
            </a:r>
          </a:p>
        </p:txBody>
      </p:sp>
      <p:pic>
        <p:nvPicPr>
          <p:cNvPr id="409" name="图片 409"/>
          <p:cNvPicPr>
            <a:picLocks noChangeAspect="1"/>
          </p:cNvPicPr>
          <p:nvPr/>
        </p:nvPicPr>
        <p:blipFill>
          <a:blip r:embed="rId4"/>
          <a:stretch>
            <a:fillRect/>
          </a:stretch>
        </p:blipFill>
        <p:spPr>
          <a:xfrm>
            <a:off x="414020" y="1853565"/>
            <a:ext cx="5328285" cy="3215640"/>
          </a:xfrm>
          <a:prstGeom prst="rect">
            <a:avLst/>
          </a:prstGeom>
        </p:spPr>
      </p:pic>
      <p:pic>
        <p:nvPicPr>
          <p:cNvPr id="410" name="图片 4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a:xfrm>
            <a:off x="6240780" y="1787525"/>
            <a:ext cx="4064000" cy="3282315"/>
          </a:xfrm>
          <a:prstGeom prst="rect">
            <a:avLst/>
          </a:prstGeom>
          <a:noFill/>
          <a:ln>
            <a:noFill/>
          </a:ln>
        </p:spPr>
      </p:pic>
    </p:spTree>
    <p:custDataLst>
      <p:tags r:id="rId1"/>
    </p:custDataLst>
  </p:cSld>
  <p:clrMapOvr>
    <a:masterClrMapping/>
  </p:clrMapOvr>
  <p:transition spd="slow" advClick="0">
    <p:push dir="u"/>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18745" y="364490"/>
            <a:ext cx="4107180" cy="368300"/>
          </a:xfrm>
          <a:prstGeom prst="rect">
            <a:avLst/>
          </a:prstGeom>
          <a:noFill/>
          <a:ln w="9525">
            <a:noFill/>
          </a:ln>
        </p:spPr>
        <p:txBody>
          <a:bodyPr wrap="square">
            <a:spAutoFit/>
          </a:bodyPr>
          <a:lstStyle/>
          <a:p>
            <a:pPr indent="0"/>
            <a:r>
              <a:rPr lang="zh-CN" b="1" u="sng">
                <a:latin typeface="微软雅黑" panose="020B0503020204020204" pitchFamily="34" charset="-122"/>
                <a:ea typeface="微软雅黑" panose="020B0503020204020204" pitchFamily="34" charset="-122"/>
                <a:cs typeface="微软雅黑" panose="020B0503020204020204" pitchFamily="34" charset="-122"/>
              </a:rPr>
              <a:t>图: 层配置页</a:t>
            </a:r>
          </a:p>
        </p:txBody>
      </p:sp>
      <p:pic>
        <p:nvPicPr>
          <p:cNvPr id="411" name="图片 411"/>
          <p:cNvPicPr>
            <a:picLocks noChangeAspect="1"/>
          </p:cNvPicPr>
          <p:nvPr/>
        </p:nvPicPr>
        <p:blipFill>
          <a:blip r:embed="rId5"/>
          <a:stretch>
            <a:fillRect/>
          </a:stretch>
        </p:blipFill>
        <p:spPr>
          <a:xfrm>
            <a:off x="118745" y="897255"/>
            <a:ext cx="11575415" cy="2926715"/>
          </a:xfrm>
          <a:prstGeom prst="rect">
            <a:avLst/>
          </a:prstGeom>
        </p:spPr>
      </p:pic>
      <p:graphicFrame>
        <p:nvGraphicFramePr>
          <p:cNvPr id="4" name="表格 3"/>
          <p:cNvGraphicFramePr/>
          <p:nvPr>
            <p:custDataLst>
              <p:tags r:id="rId2"/>
            </p:custDataLst>
          </p:nvPr>
        </p:nvGraphicFramePr>
        <p:xfrm>
          <a:off x="118745" y="4465955"/>
          <a:ext cx="6226175" cy="2255520"/>
        </p:xfrm>
        <a:graphic>
          <a:graphicData uri="http://schemas.openxmlformats.org/drawingml/2006/table">
            <a:tbl>
              <a:tblPr firstRow="1" bandRow="1">
                <a:tableStyleId>{5940675A-B579-460E-94D1-54222C63F5DA}</a:tableStyleId>
              </a:tblPr>
              <a:tblGrid>
                <a:gridCol w="1554480">
                  <a:extLst>
                    <a:ext uri="{9D8B030D-6E8A-4147-A177-3AD203B41FA5}">
                      <a16:colId xmlns:a16="http://schemas.microsoft.com/office/drawing/2014/main" val="20000"/>
                    </a:ext>
                  </a:extLst>
                </a:gridCol>
                <a:gridCol w="1247775">
                  <a:extLst>
                    <a:ext uri="{9D8B030D-6E8A-4147-A177-3AD203B41FA5}">
                      <a16:colId xmlns:a16="http://schemas.microsoft.com/office/drawing/2014/main" val="20001"/>
                    </a:ext>
                  </a:extLst>
                </a:gridCol>
                <a:gridCol w="3423920">
                  <a:extLst>
                    <a:ext uri="{9D8B030D-6E8A-4147-A177-3AD203B41FA5}">
                      <a16:colId xmlns:a16="http://schemas.microsoft.com/office/drawing/2014/main" val="20002"/>
                    </a:ext>
                  </a:extLst>
                </a:gridCol>
              </a:tblGrid>
              <a:tr h="281940">
                <a:tc>
                  <a:txBody>
                    <a:bodyPr/>
                    <a:lstStyle/>
                    <a:p>
                      <a:pPr indent="0" algn="l">
                        <a:buNone/>
                      </a:pPr>
                      <a:r>
                        <a:rPr lang="en-US" sz="1200" b="1">
                          <a:solidFill>
                            <a:srgbClr val="FFFFFF"/>
                          </a:solidFill>
                          <a:latin typeface="微软雅黑 Light" panose="020B0502040204020203" charset="-122"/>
                          <a:ea typeface="微软雅黑 Light" panose="020B0502040204020203" charset="-122"/>
                          <a:cs typeface="宋体" panose="02010600030101010101" pitchFamily="2" charset="-122"/>
                        </a:rPr>
                        <a:t>名字</a:t>
                      </a:r>
                      <a:endParaRPr lang="en-US" altLang="en-US" sz="1200" b="1">
                        <a:solidFill>
                          <a:srgbClr val="FFFFFF"/>
                        </a:solidFill>
                        <a:latin typeface="微软雅黑 Light" panose="020B0502040204020203" charset="-122"/>
                        <a:ea typeface="微软雅黑 Light" panose="020B0502040204020203" charset="-122"/>
                        <a:cs typeface="宋体" panose="02010600030101010101" pitchFamily="2" charset="-122"/>
                      </a:endParaRPr>
                    </a:p>
                  </a:txBody>
                  <a:tcPr marL="68580" marR="68580" marT="0" marB="0">
                    <a:lnL>
                      <a:noFill/>
                    </a:lnL>
                    <a:lnR w="19050">
                      <a:solidFill>
                        <a:srgbClr val="FFFFFF"/>
                      </a:solidFill>
                      <a:prstDash val="solid"/>
                    </a:lnR>
                    <a:lnT>
                      <a:noFill/>
                    </a:lnT>
                    <a:lnB>
                      <a:noFill/>
                    </a:lnB>
                    <a:lnTlToBr>
                      <a:noFill/>
                    </a:lnTlToBr>
                    <a:lnBlToTr>
                      <a:noFill/>
                    </a:lnBlToTr>
                    <a:solidFill>
                      <a:srgbClr val="404040"/>
                    </a:solidFill>
                  </a:tcPr>
                </a:tc>
                <a:tc>
                  <a:txBody>
                    <a:bodyPr/>
                    <a:lstStyle/>
                    <a:p>
                      <a:pPr indent="0" algn="l">
                        <a:buNone/>
                      </a:pPr>
                      <a:r>
                        <a:rPr lang="en-US" sz="1200" b="1">
                          <a:solidFill>
                            <a:srgbClr val="FFFFFF"/>
                          </a:solidFill>
                          <a:latin typeface="微软雅黑 Light" panose="020B0502040204020203" charset="-122"/>
                          <a:ea typeface="微软雅黑 Light" panose="020B0502040204020203" charset="-122"/>
                          <a:cs typeface="宋体" panose="02010600030101010101" pitchFamily="2" charset="-122"/>
                        </a:rPr>
                        <a:t>类型</a:t>
                      </a:r>
                      <a:endParaRPr lang="en-US" altLang="en-US" sz="1200" b="1">
                        <a:solidFill>
                          <a:srgbClr val="FFFFFF"/>
                        </a:solidFill>
                        <a:latin typeface="微软雅黑 Light" panose="020B0502040204020203" charset="-122"/>
                        <a:ea typeface="微软雅黑 Light" panose="020B0502040204020203" charset="-122"/>
                        <a:cs typeface="宋体" panose="02010600030101010101" pitchFamily="2" charset="-122"/>
                      </a:endParaRPr>
                    </a:p>
                  </a:txBody>
                  <a:tcPr marL="68580" marR="68580" marT="0" marB="0">
                    <a:lnL w="19050">
                      <a:solidFill>
                        <a:srgbClr val="FFFFFF"/>
                      </a:solidFill>
                      <a:prstDash val="solid"/>
                    </a:lnL>
                    <a:lnR w="19050">
                      <a:solidFill>
                        <a:srgbClr val="FFFFFF"/>
                      </a:solidFill>
                      <a:prstDash val="solid"/>
                    </a:lnR>
                    <a:lnT>
                      <a:noFill/>
                    </a:lnT>
                    <a:lnB>
                      <a:noFill/>
                    </a:lnB>
                    <a:lnTlToBr>
                      <a:noFill/>
                    </a:lnTlToBr>
                    <a:lnBlToTr>
                      <a:noFill/>
                    </a:lnBlToTr>
                    <a:solidFill>
                      <a:srgbClr val="89D1D3"/>
                    </a:solidFill>
                  </a:tcPr>
                </a:tc>
                <a:tc>
                  <a:txBody>
                    <a:bodyPr/>
                    <a:lstStyle/>
                    <a:p>
                      <a:pPr indent="0" algn="l">
                        <a:buNone/>
                      </a:pPr>
                      <a:r>
                        <a:rPr lang="en-US" sz="1200" b="1">
                          <a:solidFill>
                            <a:srgbClr val="FFFFFF"/>
                          </a:solidFill>
                          <a:latin typeface="微软雅黑 Light" panose="020B0502040204020203" charset="-122"/>
                          <a:ea typeface="微软雅黑 Light" panose="020B0502040204020203" charset="-122"/>
                          <a:cs typeface="宋体" panose="02010600030101010101" pitchFamily="2" charset="-122"/>
                        </a:rPr>
                        <a:t>解释</a:t>
                      </a:r>
                      <a:endParaRPr lang="en-US" altLang="en-US" sz="1200" b="1">
                        <a:solidFill>
                          <a:srgbClr val="FFFFFF"/>
                        </a:solidFill>
                        <a:latin typeface="微软雅黑 Light" panose="020B0502040204020203" charset="-122"/>
                        <a:ea typeface="微软雅黑 Light" panose="020B0502040204020203" charset="-122"/>
                        <a:cs typeface="宋体" panose="02010600030101010101" pitchFamily="2" charset="-122"/>
                      </a:endParaRPr>
                    </a:p>
                  </a:txBody>
                  <a:tcPr marL="68580" marR="68580" marT="0" marB="0">
                    <a:lnL w="19050">
                      <a:solidFill>
                        <a:srgbClr val="FFFFFF"/>
                      </a:solidFill>
                      <a:prstDash val="solid"/>
                    </a:lnL>
                    <a:lnR>
                      <a:noFill/>
                    </a:lnR>
                    <a:lnT>
                      <a:noFill/>
                    </a:lnT>
                    <a:lnB>
                      <a:noFill/>
                    </a:lnB>
                    <a:lnTlToBr>
                      <a:noFill/>
                    </a:lnTlToBr>
                    <a:lnBlToTr>
                      <a:noFill/>
                    </a:lnBlToTr>
                    <a:solidFill>
                      <a:srgbClr val="89D1D3"/>
                    </a:solidFill>
                  </a:tcPr>
                </a:tc>
                <a:extLst>
                  <a:ext uri="{0D108BD9-81ED-4DB2-BD59-A6C34878D82A}">
                    <a16:rowId xmlns:a16="http://schemas.microsoft.com/office/drawing/2014/main" val="10000"/>
                  </a:ext>
                </a:extLst>
              </a:tr>
              <a:tr h="281940">
                <a:tc>
                  <a:txBody>
                    <a:bodyPr/>
                    <a:lstStyle/>
                    <a:p>
                      <a:pPr indent="0" algn="l">
                        <a:buNone/>
                      </a:pPr>
                      <a:r>
                        <a:rPr lang="en-US" sz="1200" b="1">
                          <a:solidFill>
                            <a:srgbClr val="404040"/>
                          </a:solidFill>
                          <a:latin typeface="微软雅黑 Light" panose="020B0502040204020203" charset="-122"/>
                          <a:ea typeface="微软雅黑 Light" panose="020B0502040204020203" charset="-122"/>
                          <a:cs typeface="宋体" panose="02010600030101010101" pitchFamily="2" charset="-122"/>
                        </a:rPr>
                        <a:t>Top Overlay</a:t>
                      </a:r>
                      <a:endParaRPr lang="en-US" altLang="en-US" sz="1200" b="1">
                        <a:solidFill>
                          <a:srgbClr val="404040"/>
                        </a:solidFill>
                        <a:latin typeface="微软雅黑 Light" panose="020B0502040204020203" charset="-122"/>
                        <a:ea typeface="微软雅黑 Light" panose="020B0502040204020203" charset="-122"/>
                        <a:cs typeface="宋体" panose="02010600030101010101" pitchFamily="2" charset="-122"/>
                      </a:endParaRPr>
                    </a:p>
                  </a:txBody>
                  <a:tcPr marL="68580" marR="68580" marT="0" marB="0">
                    <a:lnL>
                      <a:noFill/>
                    </a:lnL>
                    <a:lnR w="19050">
                      <a:solidFill>
                        <a:srgbClr val="FFFFFF"/>
                      </a:solidFill>
                      <a:prstDash val="solid"/>
                    </a:lnR>
                    <a:lnT>
                      <a:noFill/>
                    </a:lnT>
                    <a:lnB>
                      <a:noFill/>
                    </a:lnB>
                    <a:lnTlToBr>
                      <a:noFill/>
                    </a:lnTlToBr>
                    <a:lnBlToTr>
                      <a:noFill/>
                    </a:lnBlToTr>
                    <a:solidFill>
                      <a:srgbClr val="FFFFFF"/>
                    </a:solidFill>
                  </a:tcPr>
                </a:tc>
                <a:tc>
                  <a:txBody>
                    <a:bodyPr/>
                    <a:lstStyle/>
                    <a:p>
                      <a:pPr indent="0" algn="l">
                        <a:buNone/>
                      </a:pPr>
                      <a:r>
                        <a:rPr lang="en-US" sz="1200" b="0">
                          <a:solidFill>
                            <a:srgbClr val="404040"/>
                          </a:solidFill>
                          <a:latin typeface="微软雅黑 Light" panose="020B0502040204020203" charset="-122"/>
                          <a:ea typeface="微软雅黑 Light" panose="020B0502040204020203" charset="-122"/>
                          <a:cs typeface="宋体" panose="02010600030101010101" pitchFamily="2" charset="-122"/>
                        </a:rPr>
                        <a:t>Overlay</a:t>
                      </a:r>
                      <a:endParaRPr lang="en-US" altLang="en-US" sz="1200" b="0">
                        <a:solidFill>
                          <a:srgbClr val="404040"/>
                        </a:solidFill>
                        <a:latin typeface="微软雅黑 Light" panose="020B0502040204020203" charset="-122"/>
                        <a:ea typeface="微软雅黑 Light" panose="020B0502040204020203" charset="-122"/>
                        <a:cs typeface="宋体" panose="02010600030101010101" pitchFamily="2" charset="-122"/>
                      </a:endParaRPr>
                    </a:p>
                  </a:txBody>
                  <a:tcPr marL="68580" marR="68580" marT="0" marB="0">
                    <a:lnL w="19050">
                      <a:solidFill>
                        <a:srgbClr val="FFFFFF"/>
                      </a:solidFill>
                      <a:prstDash val="solid"/>
                    </a:lnL>
                    <a:lnR w="19050">
                      <a:solidFill>
                        <a:srgbClr val="FFFFFF"/>
                      </a:solidFill>
                      <a:prstDash val="solid"/>
                    </a:lnR>
                    <a:lnT>
                      <a:noFill/>
                    </a:lnT>
                    <a:lnB>
                      <a:noFill/>
                    </a:lnB>
                    <a:lnTlToBr>
                      <a:noFill/>
                    </a:lnTlToBr>
                    <a:lnBlToTr>
                      <a:noFill/>
                    </a:lnBlToTr>
                    <a:solidFill>
                      <a:srgbClr val="FFFFFF"/>
                    </a:solidFill>
                  </a:tcPr>
                </a:tc>
                <a:tc>
                  <a:txBody>
                    <a:bodyPr/>
                    <a:lstStyle/>
                    <a:p>
                      <a:pPr indent="0" algn="l">
                        <a:buNone/>
                      </a:pPr>
                      <a:r>
                        <a:rPr lang="en-US" sz="1200" b="0">
                          <a:solidFill>
                            <a:srgbClr val="404040"/>
                          </a:solidFill>
                          <a:latin typeface="微软雅黑 Light" panose="020B0502040204020203" charset="-122"/>
                          <a:ea typeface="微软雅黑 Light" panose="020B0502040204020203" charset="-122"/>
                          <a:cs typeface="宋体" panose="02010600030101010101" pitchFamily="2" charset="-122"/>
                        </a:rPr>
                        <a:t>正面丝印层，用来在板子上写字</a:t>
                      </a:r>
                      <a:endParaRPr lang="en-US" altLang="en-US" sz="1200" b="0">
                        <a:solidFill>
                          <a:srgbClr val="404040"/>
                        </a:solidFill>
                        <a:latin typeface="微软雅黑 Light" panose="020B0502040204020203" charset="-122"/>
                        <a:ea typeface="微软雅黑 Light" panose="020B0502040204020203" charset="-122"/>
                        <a:cs typeface="宋体" panose="02010600030101010101" pitchFamily="2" charset="-122"/>
                      </a:endParaRPr>
                    </a:p>
                  </a:txBody>
                  <a:tcPr marL="68580" marR="68580" marT="0" marB="0">
                    <a:lnL w="19050">
                      <a:solidFill>
                        <a:srgbClr val="FFFFFF"/>
                      </a:solidFill>
                      <a:prstDash val="solid"/>
                    </a:lnL>
                    <a:lnR>
                      <a:noFill/>
                    </a:lnR>
                    <a:lnT>
                      <a:noFill/>
                    </a:lnT>
                    <a:lnB>
                      <a:noFill/>
                    </a:lnB>
                    <a:lnTlToBr>
                      <a:noFill/>
                    </a:lnTlToBr>
                    <a:lnBlToTr>
                      <a:noFill/>
                    </a:lnBlToTr>
                    <a:solidFill>
                      <a:srgbClr val="FFFFFF"/>
                    </a:solidFill>
                  </a:tcPr>
                </a:tc>
                <a:extLst>
                  <a:ext uri="{0D108BD9-81ED-4DB2-BD59-A6C34878D82A}">
                    <a16:rowId xmlns:a16="http://schemas.microsoft.com/office/drawing/2014/main" val="10001"/>
                  </a:ext>
                </a:extLst>
              </a:tr>
              <a:tr h="281940">
                <a:tc>
                  <a:txBody>
                    <a:bodyPr/>
                    <a:lstStyle/>
                    <a:p>
                      <a:pPr indent="0" algn="l">
                        <a:buNone/>
                      </a:pPr>
                      <a:r>
                        <a:rPr lang="en-US" sz="1200" b="1">
                          <a:solidFill>
                            <a:srgbClr val="404040"/>
                          </a:solidFill>
                          <a:latin typeface="微软雅黑 Light" panose="020B0502040204020203" charset="-122"/>
                          <a:ea typeface="微软雅黑 Light" panose="020B0502040204020203" charset="-122"/>
                          <a:cs typeface="宋体" panose="02010600030101010101" pitchFamily="2" charset="-122"/>
                        </a:rPr>
                        <a:t>Top Solder</a:t>
                      </a:r>
                      <a:endParaRPr lang="en-US" altLang="en-US" sz="1200" b="1">
                        <a:solidFill>
                          <a:srgbClr val="404040"/>
                        </a:solidFill>
                        <a:latin typeface="微软雅黑 Light" panose="020B0502040204020203" charset="-122"/>
                        <a:ea typeface="微软雅黑 Light" panose="020B0502040204020203" charset="-122"/>
                        <a:cs typeface="宋体" panose="02010600030101010101" pitchFamily="2" charset="-122"/>
                      </a:endParaRPr>
                    </a:p>
                  </a:txBody>
                  <a:tcPr marL="68580" marR="68580" marT="0" marB="0">
                    <a:lnL>
                      <a:noFill/>
                    </a:lnL>
                    <a:lnR w="19050">
                      <a:solidFill>
                        <a:srgbClr val="FFFFFF"/>
                      </a:solidFill>
                      <a:prstDash val="solid"/>
                    </a:lnR>
                    <a:lnT>
                      <a:noFill/>
                    </a:lnT>
                    <a:lnB>
                      <a:noFill/>
                    </a:lnB>
                    <a:lnTlToBr>
                      <a:noFill/>
                    </a:lnTlToBr>
                    <a:lnBlToTr>
                      <a:noFill/>
                    </a:lnBlToTr>
                    <a:solidFill>
                      <a:srgbClr val="F2F2F2"/>
                    </a:solidFill>
                  </a:tcPr>
                </a:tc>
                <a:tc>
                  <a:txBody>
                    <a:bodyPr/>
                    <a:lstStyle/>
                    <a:p>
                      <a:pPr indent="0" algn="l">
                        <a:buNone/>
                      </a:pPr>
                      <a:r>
                        <a:rPr lang="en-US" sz="1200" b="0">
                          <a:solidFill>
                            <a:srgbClr val="404040"/>
                          </a:solidFill>
                          <a:latin typeface="微软雅黑 Light" panose="020B0502040204020203" charset="-122"/>
                          <a:ea typeface="微软雅黑 Light" panose="020B0502040204020203" charset="-122"/>
                          <a:cs typeface="宋体" panose="02010600030101010101" pitchFamily="2" charset="-122"/>
                        </a:rPr>
                        <a:t>Solder Mark</a:t>
                      </a:r>
                      <a:endParaRPr lang="en-US" altLang="en-US" sz="1200" b="0">
                        <a:solidFill>
                          <a:srgbClr val="404040"/>
                        </a:solidFill>
                        <a:latin typeface="微软雅黑 Light" panose="020B0502040204020203" charset="-122"/>
                        <a:ea typeface="微软雅黑 Light" panose="020B0502040204020203" charset="-122"/>
                        <a:cs typeface="宋体" panose="02010600030101010101" pitchFamily="2" charset="-122"/>
                      </a:endParaRPr>
                    </a:p>
                  </a:txBody>
                  <a:tcPr marL="68580" marR="68580" marT="0" marB="0">
                    <a:lnL w="19050">
                      <a:solidFill>
                        <a:srgbClr val="FFFFFF"/>
                      </a:solidFill>
                      <a:prstDash val="solid"/>
                    </a:lnL>
                    <a:lnR w="19050">
                      <a:solidFill>
                        <a:srgbClr val="FFFFFF"/>
                      </a:solidFill>
                      <a:prstDash val="solid"/>
                    </a:lnR>
                    <a:lnT>
                      <a:noFill/>
                    </a:lnT>
                    <a:lnB>
                      <a:noFill/>
                    </a:lnB>
                    <a:lnTlToBr>
                      <a:noFill/>
                    </a:lnTlToBr>
                    <a:lnBlToTr>
                      <a:noFill/>
                    </a:lnBlToTr>
                    <a:solidFill>
                      <a:srgbClr val="F2F2F2"/>
                    </a:solidFill>
                  </a:tcPr>
                </a:tc>
                <a:tc>
                  <a:txBody>
                    <a:bodyPr/>
                    <a:lstStyle/>
                    <a:p>
                      <a:pPr indent="0" algn="l">
                        <a:buNone/>
                      </a:pPr>
                      <a:r>
                        <a:rPr lang="en-US" sz="1200" b="0">
                          <a:solidFill>
                            <a:srgbClr val="404040"/>
                          </a:solidFill>
                          <a:latin typeface="微软雅黑 Light" panose="020B0502040204020203" charset="-122"/>
                          <a:ea typeface="微软雅黑 Light" panose="020B0502040204020203" charset="-122"/>
                          <a:cs typeface="宋体" panose="02010600030101010101" pitchFamily="2" charset="-122"/>
                        </a:rPr>
                        <a:t>正面阻焊层，用来在阻焊层上开窗，比如焊盘</a:t>
                      </a:r>
                      <a:endParaRPr lang="en-US" altLang="en-US" sz="1200" b="0">
                        <a:solidFill>
                          <a:srgbClr val="404040"/>
                        </a:solidFill>
                        <a:latin typeface="微软雅黑 Light" panose="020B0502040204020203" charset="-122"/>
                        <a:ea typeface="微软雅黑 Light" panose="020B0502040204020203" charset="-122"/>
                        <a:cs typeface="宋体" panose="02010600030101010101" pitchFamily="2" charset="-122"/>
                      </a:endParaRPr>
                    </a:p>
                  </a:txBody>
                  <a:tcPr marL="68580" marR="68580" marT="0" marB="0">
                    <a:lnL w="19050">
                      <a:solidFill>
                        <a:srgbClr val="FFFFFF"/>
                      </a:solidFill>
                      <a:prstDash val="solid"/>
                    </a:lnL>
                    <a:lnR>
                      <a:noFill/>
                    </a:lnR>
                    <a:lnT>
                      <a:noFill/>
                    </a:lnT>
                    <a:lnB>
                      <a:noFill/>
                    </a:lnB>
                    <a:lnTlToBr>
                      <a:noFill/>
                    </a:lnTlToBr>
                    <a:lnBlToTr>
                      <a:noFill/>
                    </a:lnBlToTr>
                    <a:solidFill>
                      <a:srgbClr val="F2F2F2"/>
                    </a:solidFill>
                  </a:tcPr>
                </a:tc>
                <a:extLst>
                  <a:ext uri="{0D108BD9-81ED-4DB2-BD59-A6C34878D82A}">
                    <a16:rowId xmlns:a16="http://schemas.microsoft.com/office/drawing/2014/main" val="10002"/>
                  </a:ext>
                </a:extLst>
              </a:tr>
              <a:tr h="281940">
                <a:tc>
                  <a:txBody>
                    <a:bodyPr/>
                    <a:lstStyle/>
                    <a:p>
                      <a:pPr indent="0" algn="l">
                        <a:buNone/>
                      </a:pPr>
                      <a:r>
                        <a:rPr lang="en-US" sz="1200" b="1">
                          <a:solidFill>
                            <a:srgbClr val="404040"/>
                          </a:solidFill>
                          <a:latin typeface="微软雅黑 Light" panose="020B0502040204020203" charset="-122"/>
                          <a:ea typeface="微软雅黑 Light" panose="020B0502040204020203" charset="-122"/>
                          <a:cs typeface="宋体" panose="02010600030101010101" pitchFamily="2" charset="-122"/>
                        </a:rPr>
                        <a:t>Top Layer</a:t>
                      </a:r>
                      <a:endParaRPr lang="en-US" altLang="en-US" sz="1200" b="1">
                        <a:solidFill>
                          <a:srgbClr val="404040"/>
                        </a:solidFill>
                        <a:latin typeface="微软雅黑 Light" panose="020B0502040204020203" charset="-122"/>
                        <a:ea typeface="微软雅黑 Light" panose="020B0502040204020203" charset="-122"/>
                        <a:cs typeface="宋体" panose="02010600030101010101" pitchFamily="2" charset="-122"/>
                      </a:endParaRPr>
                    </a:p>
                  </a:txBody>
                  <a:tcPr marL="68580" marR="68580" marT="0" marB="0">
                    <a:lnL>
                      <a:noFill/>
                    </a:lnL>
                    <a:lnR w="19050">
                      <a:solidFill>
                        <a:srgbClr val="FFFFFF"/>
                      </a:solidFill>
                      <a:prstDash val="solid"/>
                    </a:lnR>
                    <a:lnT>
                      <a:noFill/>
                    </a:lnT>
                    <a:lnB>
                      <a:noFill/>
                    </a:lnB>
                    <a:lnTlToBr>
                      <a:noFill/>
                    </a:lnTlToBr>
                    <a:lnBlToTr>
                      <a:noFill/>
                    </a:lnBlToTr>
                    <a:solidFill>
                      <a:srgbClr val="FFFFFF"/>
                    </a:solidFill>
                  </a:tcPr>
                </a:tc>
                <a:tc>
                  <a:txBody>
                    <a:bodyPr/>
                    <a:lstStyle/>
                    <a:p>
                      <a:pPr indent="0" algn="l">
                        <a:buNone/>
                      </a:pPr>
                      <a:r>
                        <a:rPr lang="en-US" sz="1200" b="0">
                          <a:solidFill>
                            <a:srgbClr val="404040"/>
                          </a:solidFill>
                          <a:latin typeface="微软雅黑 Light" panose="020B0502040204020203" charset="-122"/>
                          <a:ea typeface="微软雅黑 Light" panose="020B0502040204020203" charset="-122"/>
                          <a:cs typeface="宋体" panose="02010600030101010101" pitchFamily="2" charset="-122"/>
                        </a:rPr>
                        <a:t>Signal</a:t>
                      </a:r>
                      <a:endParaRPr lang="en-US" altLang="en-US" sz="1200" b="0">
                        <a:solidFill>
                          <a:srgbClr val="404040"/>
                        </a:solidFill>
                        <a:latin typeface="微软雅黑 Light" panose="020B0502040204020203" charset="-122"/>
                        <a:ea typeface="微软雅黑 Light" panose="020B0502040204020203" charset="-122"/>
                        <a:cs typeface="宋体" panose="02010600030101010101" pitchFamily="2" charset="-122"/>
                      </a:endParaRPr>
                    </a:p>
                  </a:txBody>
                  <a:tcPr marL="68580" marR="68580" marT="0" marB="0">
                    <a:lnL w="19050">
                      <a:solidFill>
                        <a:srgbClr val="FFFFFF"/>
                      </a:solidFill>
                      <a:prstDash val="solid"/>
                    </a:lnL>
                    <a:lnR w="19050">
                      <a:solidFill>
                        <a:srgbClr val="FFFFFF"/>
                      </a:solidFill>
                      <a:prstDash val="solid"/>
                    </a:lnR>
                    <a:lnT>
                      <a:noFill/>
                    </a:lnT>
                    <a:lnB>
                      <a:noFill/>
                    </a:lnB>
                    <a:lnTlToBr>
                      <a:noFill/>
                    </a:lnTlToBr>
                    <a:lnBlToTr>
                      <a:noFill/>
                    </a:lnBlToTr>
                    <a:solidFill>
                      <a:srgbClr val="FFFFFF"/>
                    </a:solidFill>
                  </a:tcPr>
                </a:tc>
                <a:tc>
                  <a:txBody>
                    <a:bodyPr/>
                    <a:lstStyle/>
                    <a:p>
                      <a:pPr indent="0" algn="l">
                        <a:buNone/>
                      </a:pPr>
                      <a:r>
                        <a:rPr lang="en-US" sz="1200" b="0">
                          <a:solidFill>
                            <a:srgbClr val="404040"/>
                          </a:solidFill>
                          <a:latin typeface="微软雅黑 Light" panose="020B0502040204020203" charset="-122"/>
                          <a:ea typeface="微软雅黑 Light" panose="020B0502040204020203" charset="-122"/>
                          <a:cs typeface="宋体" panose="02010600030101010101" pitchFamily="2" charset="-122"/>
                        </a:rPr>
                        <a:t>用来在正面绘制线路</a:t>
                      </a:r>
                      <a:endParaRPr lang="en-US" altLang="en-US" sz="1200" b="0">
                        <a:solidFill>
                          <a:srgbClr val="404040"/>
                        </a:solidFill>
                        <a:latin typeface="微软雅黑 Light" panose="020B0502040204020203" charset="-122"/>
                        <a:ea typeface="微软雅黑 Light" panose="020B0502040204020203" charset="-122"/>
                        <a:cs typeface="宋体" panose="02010600030101010101" pitchFamily="2" charset="-122"/>
                      </a:endParaRPr>
                    </a:p>
                  </a:txBody>
                  <a:tcPr marL="68580" marR="68580" marT="0" marB="0">
                    <a:lnL w="19050">
                      <a:solidFill>
                        <a:srgbClr val="FFFFFF"/>
                      </a:solidFill>
                      <a:prstDash val="solid"/>
                    </a:lnL>
                    <a:lnR>
                      <a:noFill/>
                    </a:lnR>
                    <a:lnT>
                      <a:noFill/>
                    </a:lnT>
                    <a:lnB>
                      <a:noFill/>
                    </a:lnB>
                    <a:lnTlToBr>
                      <a:noFill/>
                    </a:lnTlToBr>
                    <a:lnBlToTr>
                      <a:noFill/>
                    </a:lnBlToTr>
                    <a:solidFill>
                      <a:srgbClr val="FFFFFF"/>
                    </a:solidFill>
                  </a:tcPr>
                </a:tc>
                <a:extLst>
                  <a:ext uri="{0D108BD9-81ED-4DB2-BD59-A6C34878D82A}">
                    <a16:rowId xmlns:a16="http://schemas.microsoft.com/office/drawing/2014/main" val="10003"/>
                  </a:ext>
                </a:extLst>
              </a:tr>
              <a:tr h="281940">
                <a:tc>
                  <a:txBody>
                    <a:bodyPr/>
                    <a:lstStyle/>
                    <a:p>
                      <a:pPr indent="0" algn="l">
                        <a:buNone/>
                      </a:pPr>
                      <a:r>
                        <a:rPr lang="en-US" sz="1200" b="1">
                          <a:solidFill>
                            <a:srgbClr val="404040"/>
                          </a:solidFill>
                          <a:latin typeface="微软雅黑 Light" panose="020B0502040204020203" charset="-122"/>
                          <a:ea typeface="微软雅黑 Light" panose="020B0502040204020203" charset="-122"/>
                          <a:cs typeface="宋体" panose="02010600030101010101" pitchFamily="2" charset="-122"/>
                        </a:rPr>
                        <a:t>Dielectric1</a:t>
                      </a:r>
                      <a:endParaRPr lang="en-US" altLang="en-US" sz="1200" b="1">
                        <a:solidFill>
                          <a:srgbClr val="404040"/>
                        </a:solidFill>
                        <a:latin typeface="微软雅黑 Light" panose="020B0502040204020203" charset="-122"/>
                        <a:ea typeface="微软雅黑 Light" panose="020B0502040204020203" charset="-122"/>
                        <a:cs typeface="宋体" panose="02010600030101010101" pitchFamily="2" charset="-122"/>
                      </a:endParaRPr>
                    </a:p>
                  </a:txBody>
                  <a:tcPr marL="68580" marR="68580" marT="0" marB="0">
                    <a:lnL>
                      <a:noFill/>
                    </a:lnL>
                    <a:lnR w="19050">
                      <a:solidFill>
                        <a:srgbClr val="FFFFFF"/>
                      </a:solidFill>
                      <a:prstDash val="solid"/>
                    </a:lnR>
                    <a:lnT>
                      <a:noFill/>
                    </a:lnT>
                    <a:lnB>
                      <a:noFill/>
                    </a:lnB>
                    <a:lnTlToBr>
                      <a:noFill/>
                    </a:lnTlToBr>
                    <a:lnBlToTr>
                      <a:noFill/>
                    </a:lnBlToTr>
                    <a:solidFill>
                      <a:srgbClr val="F2F2F2"/>
                    </a:solidFill>
                  </a:tcPr>
                </a:tc>
                <a:tc>
                  <a:txBody>
                    <a:bodyPr/>
                    <a:lstStyle/>
                    <a:p>
                      <a:pPr indent="0" algn="l">
                        <a:buNone/>
                      </a:pPr>
                      <a:r>
                        <a:rPr lang="en-US" sz="1200" b="0">
                          <a:solidFill>
                            <a:srgbClr val="404040"/>
                          </a:solidFill>
                          <a:latin typeface="微软雅黑 Light" panose="020B0502040204020203" charset="-122"/>
                          <a:ea typeface="微软雅黑 Light" panose="020B0502040204020203" charset="-122"/>
                          <a:cs typeface="宋体" panose="02010600030101010101" pitchFamily="2" charset="-122"/>
                        </a:rPr>
                        <a:t>Dielectric</a:t>
                      </a:r>
                      <a:endParaRPr lang="en-US" altLang="en-US" sz="1200" b="0">
                        <a:solidFill>
                          <a:srgbClr val="404040"/>
                        </a:solidFill>
                        <a:latin typeface="微软雅黑 Light" panose="020B0502040204020203" charset="-122"/>
                        <a:ea typeface="微软雅黑 Light" panose="020B0502040204020203" charset="-122"/>
                        <a:cs typeface="宋体" panose="02010600030101010101" pitchFamily="2" charset="-122"/>
                      </a:endParaRPr>
                    </a:p>
                  </a:txBody>
                  <a:tcPr marL="68580" marR="68580" marT="0" marB="0">
                    <a:lnL w="19050">
                      <a:solidFill>
                        <a:srgbClr val="FFFFFF"/>
                      </a:solidFill>
                      <a:prstDash val="solid"/>
                    </a:lnL>
                    <a:lnR w="19050">
                      <a:solidFill>
                        <a:srgbClr val="FFFFFF"/>
                      </a:solidFill>
                      <a:prstDash val="solid"/>
                    </a:lnR>
                    <a:lnT>
                      <a:noFill/>
                    </a:lnT>
                    <a:lnB>
                      <a:noFill/>
                    </a:lnB>
                    <a:lnTlToBr>
                      <a:noFill/>
                    </a:lnTlToBr>
                    <a:lnBlToTr>
                      <a:noFill/>
                    </a:lnBlToTr>
                    <a:solidFill>
                      <a:srgbClr val="F2F2F2"/>
                    </a:solidFill>
                  </a:tcPr>
                </a:tc>
                <a:tc>
                  <a:txBody>
                    <a:bodyPr/>
                    <a:lstStyle/>
                    <a:p>
                      <a:pPr indent="0" algn="l">
                        <a:buNone/>
                      </a:pPr>
                      <a:r>
                        <a:rPr lang="en-US" sz="1200" b="0">
                          <a:solidFill>
                            <a:srgbClr val="404040"/>
                          </a:solidFill>
                          <a:latin typeface="微软雅黑 Light" panose="020B0502040204020203" charset="-122"/>
                          <a:ea typeface="微软雅黑 Light" panose="020B0502040204020203" charset="-122"/>
                          <a:cs typeface="微软雅黑 Light" panose="020B0502040204020203" charset="-122"/>
                        </a:rPr>
                        <a:t>介质层，就是一层绝缘材料，常见的是FR-4</a:t>
                      </a:r>
                      <a:endParaRPr lang="en-US" altLang="en-US" sz="1200" b="0">
                        <a:solidFill>
                          <a:srgbClr val="404040"/>
                        </a:solidFill>
                        <a:latin typeface="微软雅黑 Light" panose="020B0502040204020203" charset="-122"/>
                        <a:ea typeface="微软雅黑 Light" panose="020B0502040204020203" charset="-122"/>
                        <a:cs typeface="微软雅黑 Light" panose="020B0502040204020203" charset="-122"/>
                      </a:endParaRPr>
                    </a:p>
                  </a:txBody>
                  <a:tcPr marL="68580" marR="68580" marT="0" marB="0">
                    <a:lnL w="19050">
                      <a:solidFill>
                        <a:srgbClr val="FFFFFF"/>
                      </a:solidFill>
                      <a:prstDash val="solid"/>
                    </a:lnL>
                    <a:lnR>
                      <a:noFill/>
                    </a:lnR>
                    <a:lnT>
                      <a:noFill/>
                    </a:lnT>
                    <a:lnB>
                      <a:noFill/>
                    </a:lnB>
                    <a:lnTlToBr>
                      <a:noFill/>
                    </a:lnTlToBr>
                    <a:lnBlToTr>
                      <a:noFill/>
                    </a:lnBlToTr>
                    <a:solidFill>
                      <a:srgbClr val="F2F2F2"/>
                    </a:solidFill>
                  </a:tcPr>
                </a:tc>
                <a:extLst>
                  <a:ext uri="{0D108BD9-81ED-4DB2-BD59-A6C34878D82A}">
                    <a16:rowId xmlns:a16="http://schemas.microsoft.com/office/drawing/2014/main" val="10004"/>
                  </a:ext>
                </a:extLst>
              </a:tr>
              <a:tr h="281940">
                <a:tc>
                  <a:txBody>
                    <a:bodyPr/>
                    <a:lstStyle/>
                    <a:p>
                      <a:pPr indent="0" algn="l">
                        <a:buNone/>
                      </a:pPr>
                      <a:r>
                        <a:rPr lang="en-US" sz="1200" b="1">
                          <a:solidFill>
                            <a:srgbClr val="404040"/>
                          </a:solidFill>
                          <a:latin typeface="微软雅黑 Light" panose="020B0502040204020203" charset="-122"/>
                          <a:ea typeface="微软雅黑 Light" panose="020B0502040204020203" charset="-122"/>
                          <a:cs typeface="宋体" panose="02010600030101010101" pitchFamily="2" charset="-122"/>
                        </a:rPr>
                        <a:t>Bottom Layer</a:t>
                      </a:r>
                      <a:endParaRPr lang="en-US" altLang="en-US" sz="1200" b="1">
                        <a:solidFill>
                          <a:srgbClr val="404040"/>
                        </a:solidFill>
                        <a:latin typeface="微软雅黑 Light" panose="020B0502040204020203" charset="-122"/>
                        <a:ea typeface="微软雅黑 Light" panose="020B0502040204020203" charset="-122"/>
                        <a:cs typeface="宋体" panose="02010600030101010101" pitchFamily="2" charset="-122"/>
                      </a:endParaRPr>
                    </a:p>
                  </a:txBody>
                  <a:tcPr marL="68580" marR="68580" marT="0" marB="0">
                    <a:lnL>
                      <a:noFill/>
                    </a:lnL>
                    <a:lnR w="19050">
                      <a:solidFill>
                        <a:srgbClr val="FFFFFF"/>
                      </a:solidFill>
                      <a:prstDash val="solid"/>
                    </a:lnR>
                    <a:lnT>
                      <a:noFill/>
                    </a:lnT>
                    <a:lnB>
                      <a:noFill/>
                    </a:lnB>
                    <a:lnTlToBr>
                      <a:noFill/>
                    </a:lnTlToBr>
                    <a:lnBlToTr>
                      <a:noFill/>
                    </a:lnBlToTr>
                    <a:solidFill>
                      <a:srgbClr val="FFFFFF"/>
                    </a:solidFill>
                  </a:tcPr>
                </a:tc>
                <a:tc>
                  <a:txBody>
                    <a:bodyPr/>
                    <a:lstStyle/>
                    <a:p>
                      <a:pPr indent="0" algn="l">
                        <a:buNone/>
                      </a:pPr>
                      <a:r>
                        <a:rPr lang="en-US" sz="1200" b="0">
                          <a:solidFill>
                            <a:srgbClr val="404040"/>
                          </a:solidFill>
                          <a:latin typeface="微软雅黑 Light" panose="020B0502040204020203" charset="-122"/>
                          <a:ea typeface="微软雅黑 Light" panose="020B0502040204020203" charset="-122"/>
                          <a:cs typeface="宋体" panose="02010600030101010101" pitchFamily="2" charset="-122"/>
                        </a:rPr>
                        <a:t>Signal</a:t>
                      </a:r>
                      <a:endParaRPr lang="en-US" altLang="en-US" sz="1200" b="0">
                        <a:solidFill>
                          <a:srgbClr val="404040"/>
                        </a:solidFill>
                        <a:latin typeface="微软雅黑 Light" panose="020B0502040204020203" charset="-122"/>
                        <a:ea typeface="微软雅黑 Light" panose="020B0502040204020203" charset="-122"/>
                        <a:cs typeface="宋体" panose="02010600030101010101" pitchFamily="2" charset="-122"/>
                      </a:endParaRPr>
                    </a:p>
                  </a:txBody>
                  <a:tcPr marL="68580" marR="68580" marT="0" marB="0">
                    <a:lnL w="19050">
                      <a:solidFill>
                        <a:srgbClr val="FFFFFF"/>
                      </a:solidFill>
                      <a:prstDash val="solid"/>
                    </a:lnL>
                    <a:lnR w="19050">
                      <a:solidFill>
                        <a:srgbClr val="FFFFFF"/>
                      </a:solidFill>
                      <a:prstDash val="solid"/>
                    </a:lnR>
                    <a:lnT>
                      <a:noFill/>
                    </a:lnT>
                    <a:lnB>
                      <a:noFill/>
                    </a:lnB>
                    <a:lnTlToBr>
                      <a:noFill/>
                    </a:lnTlToBr>
                    <a:lnBlToTr>
                      <a:noFill/>
                    </a:lnBlToTr>
                    <a:solidFill>
                      <a:srgbClr val="FFFFFF"/>
                    </a:solidFill>
                  </a:tcPr>
                </a:tc>
                <a:tc>
                  <a:txBody>
                    <a:bodyPr/>
                    <a:lstStyle/>
                    <a:p>
                      <a:pPr indent="0" algn="l">
                        <a:buNone/>
                      </a:pPr>
                      <a:r>
                        <a:rPr lang="en-US" sz="1200" b="0">
                          <a:solidFill>
                            <a:srgbClr val="404040"/>
                          </a:solidFill>
                          <a:latin typeface="微软雅黑 Light" panose="020B0502040204020203" charset="-122"/>
                          <a:ea typeface="微软雅黑 Light" panose="020B0502040204020203" charset="-122"/>
                          <a:cs typeface="宋体" panose="02010600030101010101" pitchFamily="2" charset="-122"/>
                        </a:rPr>
                        <a:t>用来在反面绘制线路</a:t>
                      </a:r>
                      <a:endParaRPr lang="en-US" altLang="en-US" sz="1200" b="0">
                        <a:solidFill>
                          <a:srgbClr val="404040"/>
                        </a:solidFill>
                        <a:latin typeface="微软雅黑 Light" panose="020B0502040204020203" charset="-122"/>
                        <a:ea typeface="微软雅黑 Light" panose="020B0502040204020203" charset="-122"/>
                        <a:cs typeface="宋体" panose="02010600030101010101" pitchFamily="2" charset="-122"/>
                      </a:endParaRPr>
                    </a:p>
                  </a:txBody>
                  <a:tcPr marL="68580" marR="68580" marT="0" marB="0">
                    <a:lnL w="19050">
                      <a:solidFill>
                        <a:srgbClr val="FFFFFF"/>
                      </a:solidFill>
                      <a:prstDash val="solid"/>
                    </a:lnL>
                    <a:lnR>
                      <a:noFill/>
                    </a:lnR>
                    <a:lnT>
                      <a:noFill/>
                    </a:lnT>
                    <a:lnB>
                      <a:noFill/>
                    </a:lnB>
                    <a:lnTlToBr>
                      <a:noFill/>
                    </a:lnTlToBr>
                    <a:lnBlToTr>
                      <a:noFill/>
                    </a:lnBlToTr>
                    <a:solidFill>
                      <a:srgbClr val="FFFFFF"/>
                    </a:solidFill>
                  </a:tcPr>
                </a:tc>
                <a:extLst>
                  <a:ext uri="{0D108BD9-81ED-4DB2-BD59-A6C34878D82A}">
                    <a16:rowId xmlns:a16="http://schemas.microsoft.com/office/drawing/2014/main" val="10005"/>
                  </a:ext>
                </a:extLst>
              </a:tr>
              <a:tr h="281940">
                <a:tc>
                  <a:txBody>
                    <a:bodyPr/>
                    <a:lstStyle/>
                    <a:p>
                      <a:pPr indent="0" algn="l">
                        <a:buNone/>
                      </a:pPr>
                      <a:r>
                        <a:rPr lang="en-US" sz="1200" b="1">
                          <a:solidFill>
                            <a:srgbClr val="404040"/>
                          </a:solidFill>
                          <a:latin typeface="微软雅黑 Light" panose="020B0502040204020203" charset="-122"/>
                          <a:ea typeface="微软雅黑 Light" panose="020B0502040204020203" charset="-122"/>
                          <a:cs typeface="宋体" panose="02010600030101010101" pitchFamily="2" charset="-122"/>
                        </a:rPr>
                        <a:t>Bottom Solder</a:t>
                      </a:r>
                      <a:endParaRPr lang="en-US" altLang="en-US" sz="1200" b="1">
                        <a:solidFill>
                          <a:srgbClr val="404040"/>
                        </a:solidFill>
                        <a:latin typeface="微软雅黑 Light" panose="020B0502040204020203" charset="-122"/>
                        <a:ea typeface="微软雅黑 Light" panose="020B0502040204020203" charset="-122"/>
                        <a:cs typeface="宋体" panose="02010600030101010101" pitchFamily="2" charset="-122"/>
                      </a:endParaRPr>
                    </a:p>
                  </a:txBody>
                  <a:tcPr marL="68580" marR="68580" marT="0" marB="0">
                    <a:lnL>
                      <a:noFill/>
                    </a:lnL>
                    <a:lnR w="19050">
                      <a:solidFill>
                        <a:srgbClr val="FFFFFF"/>
                      </a:solidFill>
                      <a:prstDash val="solid"/>
                    </a:lnR>
                    <a:lnT>
                      <a:noFill/>
                    </a:lnT>
                    <a:lnB>
                      <a:noFill/>
                    </a:lnB>
                    <a:lnTlToBr>
                      <a:noFill/>
                    </a:lnTlToBr>
                    <a:lnBlToTr>
                      <a:noFill/>
                    </a:lnBlToTr>
                    <a:solidFill>
                      <a:srgbClr val="F2F2F2"/>
                    </a:solidFill>
                  </a:tcPr>
                </a:tc>
                <a:tc>
                  <a:txBody>
                    <a:bodyPr/>
                    <a:lstStyle/>
                    <a:p>
                      <a:pPr indent="0" algn="l">
                        <a:buNone/>
                      </a:pPr>
                      <a:r>
                        <a:rPr lang="en-US" sz="1200" b="0">
                          <a:solidFill>
                            <a:srgbClr val="404040"/>
                          </a:solidFill>
                          <a:latin typeface="微软雅黑 Light" panose="020B0502040204020203" charset="-122"/>
                          <a:ea typeface="微软雅黑 Light" panose="020B0502040204020203" charset="-122"/>
                          <a:cs typeface="宋体" panose="02010600030101010101" pitchFamily="2" charset="-122"/>
                        </a:rPr>
                        <a:t>Solder Mark</a:t>
                      </a:r>
                      <a:endParaRPr lang="en-US" altLang="en-US" sz="1200" b="0">
                        <a:solidFill>
                          <a:srgbClr val="404040"/>
                        </a:solidFill>
                        <a:latin typeface="微软雅黑 Light" panose="020B0502040204020203" charset="-122"/>
                        <a:ea typeface="微软雅黑 Light" panose="020B0502040204020203" charset="-122"/>
                        <a:cs typeface="宋体" panose="02010600030101010101" pitchFamily="2" charset="-122"/>
                      </a:endParaRPr>
                    </a:p>
                  </a:txBody>
                  <a:tcPr marL="68580" marR="68580" marT="0" marB="0">
                    <a:lnL w="19050">
                      <a:solidFill>
                        <a:srgbClr val="FFFFFF"/>
                      </a:solidFill>
                      <a:prstDash val="solid"/>
                    </a:lnL>
                    <a:lnR w="19050">
                      <a:solidFill>
                        <a:srgbClr val="FFFFFF"/>
                      </a:solidFill>
                      <a:prstDash val="solid"/>
                    </a:lnR>
                    <a:lnT>
                      <a:noFill/>
                    </a:lnT>
                    <a:lnB>
                      <a:noFill/>
                    </a:lnB>
                    <a:lnTlToBr>
                      <a:noFill/>
                    </a:lnTlToBr>
                    <a:lnBlToTr>
                      <a:noFill/>
                    </a:lnBlToTr>
                    <a:solidFill>
                      <a:srgbClr val="F2F2F2"/>
                    </a:solidFill>
                  </a:tcPr>
                </a:tc>
                <a:tc>
                  <a:txBody>
                    <a:bodyPr/>
                    <a:lstStyle/>
                    <a:p>
                      <a:pPr indent="0" algn="l">
                        <a:buNone/>
                      </a:pPr>
                      <a:r>
                        <a:rPr lang="en-US" sz="1200" b="0">
                          <a:solidFill>
                            <a:srgbClr val="404040"/>
                          </a:solidFill>
                          <a:latin typeface="微软雅黑 Light" panose="020B0502040204020203" charset="-122"/>
                          <a:ea typeface="微软雅黑 Light" panose="020B0502040204020203" charset="-122"/>
                          <a:cs typeface="宋体" panose="02010600030101010101" pitchFamily="2" charset="-122"/>
                        </a:rPr>
                        <a:t>反面阻焊层，用来在阻焊层上开窗，比如焊盘</a:t>
                      </a:r>
                      <a:endParaRPr lang="en-US" altLang="en-US" sz="1200" b="0">
                        <a:solidFill>
                          <a:srgbClr val="404040"/>
                        </a:solidFill>
                        <a:latin typeface="微软雅黑 Light" panose="020B0502040204020203" charset="-122"/>
                        <a:ea typeface="微软雅黑 Light" panose="020B0502040204020203" charset="-122"/>
                        <a:cs typeface="宋体" panose="02010600030101010101" pitchFamily="2" charset="-122"/>
                      </a:endParaRPr>
                    </a:p>
                  </a:txBody>
                  <a:tcPr marL="68580" marR="68580" marT="0" marB="0">
                    <a:lnL w="19050">
                      <a:solidFill>
                        <a:srgbClr val="FFFFFF"/>
                      </a:solidFill>
                      <a:prstDash val="solid"/>
                    </a:lnL>
                    <a:lnR>
                      <a:noFill/>
                    </a:lnR>
                    <a:lnT>
                      <a:noFill/>
                    </a:lnT>
                    <a:lnB>
                      <a:noFill/>
                    </a:lnB>
                    <a:lnTlToBr>
                      <a:noFill/>
                    </a:lnTlToBr>
                    <a:lnBlToTr>
                      <a:noFill/>
                    </a:lnBlToTr>
                    <a:solidFill>
                      <a:srgbClr val="F2F2F2"/>
                    </a:solidFill>
                  </a:tcPr>
                </a:tc>
                <a:extLst>
                  <a:ext uri="{0D108BD9-81ED-4DB2-BD59-A6C34878D82A}">
                    <a16:rowId xmlns:a16="http://schemas.microsoft.com/office/drawing/2014/main" val="10006"/>
                  </a:ext>
                </a:extLst>
              </a:tr>
              <a:tr h="281940">
                <a:tc>
                  <a:txBody>
                    <a:bodyPr/>
                    <a:lstStyle/>
                    <a:p>
                      <a:pPr indent="0" algn="l">
                        <a:buNone/>
                      </a:pPr>
                      <a:r>
                        <a:rPr lang="en-US" sz="1200" b="1">
                          <a:solidFill>
                            <a:srgbClr val="404040"/>
                          </a:solidFill>
                          <a:latin typeface="微软雅黑 Light" panose="020B0502040204020203" charset="-122"/>
                          <a:ea typeface="微软雅黑 Light" panose="020B0502040204020203" charset="-122"/>
                          <a:cs typeface="宋体" panose="02010600030101010101" pitchFamily="2" charset="-122"/>
                        </a:rPr>
                        <a:t>Bottom Overlay</a:t>
                      </a:r>
                      <a:endParaRPr lang="en-US" altLang="en-US" sz="1200" b="1">
                        <a:solidFill>
                          <a:srgbClr val="404040"/>
                        </a:solidFill>
                        <a:latin typeface="微软雅黑 Light" panose="020B0502040204020203" charset="-122"/>
                        <a:ea typeface="微软雅黑 Light" panose="020B0502040204020203" charset="-122"/>
                        <a:cs typeface="宋体" panose="02010600030101010101" pitchFamily="2" charset="-122"/>
                      </a:endParaRPr>
                    </a:p>
                  </a:txBody>
                  <a:tcPr marL="68580" marR="68580" marT="0" marB="0">
                    <a:lnL>
                      <a:noFill/>
                    </a:lnL>
                    <a:lnR w="19050">
                      <a:solidFill>
                        <a:srgbClr val="FFFFFF"/>
                      </a:solidFill>
                      <a:prstDash val="solid"/>
                    </a:lnR>
                    <a:lnT>
                      <a:noFill/>
                    </a:lnT>
                    <a:lnB w="19050">
                      <a:solidFill>
                        <a:srgbClr val="89D1D3"/>
                      </a:solidFill>
                      <a:prstDash val="solid"/>
                    </a:lnB>
                    <a:lnTlToBr>
                      <a:noFill/>
                    </a:lnTlToBr>
                    <a:lnBlToTr>
                      <a:noFill/>
                    </a:lnBlToTr>
                    <a:solidFill>
                      <a:srgbClr val="FFFFFF"/>
                    </a:solidFill>
                  </a:tcPr>
                </a:tc>
                <a:tc>
                  <a:txBody>
                    <a:bodyPr/>
                    <a:lstStyle/>
                    <a:p>
                      <a:pPr indent="0" algn="l">
                        <a:buNone/>
                      </a:pPr>
                      <a:r>
                        <a:rPr lang="en-US" sz="1200" b="0">
                          <a:solidFill>
                            <a:srgbClr val="404040"/>
                          </a:solidFill>
                          <a:latin typeface="微软雅黑 Light" panose="020B0502040204020203" charset="-122"/>
                          <a:ea typeface="微软雅黑 Light" panose="020B0502040204020203" charset="-122"/>
                          <a:cs typeface="宋体" panose="02010600030101010101" pitchFamily="2" charset="-122"/>
                        </a:rPr>
                        <a:t>Overlay</a:t>
                      </a:r>
                      <a:endParaRPr lang="en-US" altLang="en-US" sz="1200" b="0">
                        <a:solidFill>
                          <a:srgbClr val="404040"/>
                        </a:solidFill>
                        <a:latin typeface="微软雅黑 Light" panose="020B0502040204020203" charset="-122"/>
                        <a:ea typeface="微软雅黑 Light" panose="020B0502040204020203" charset="-122"/>
                        <a:cs typeface="宋体" panose="02010600030101010101" pitchFamily="2" charset="-122"/>
                      </a:endParaRPr>
                    </a:p>
                  </a:txBody>
                  <a:tcPr marL="68580" marR="68580" marT="0" marB="0">
                    <a:lnL w="19050">
                      <a:solidFill>
                        <a:srgbClr val="FFFFFF"/>
                      </a:solidFill>
                      <a:prstDash val="solid"/>
                    </a:lnL>
                    <a:lnR w="19050">
                      <a:solidFill>
                        <a:srgbClr val="FFFFFF"/>
                      </a:solidFill>
                      <a:prstDash val="solid"/>
                    </a:lnR>
                    <a:lnT>
                      <a:noFill/>
                    </a:lnT>
                    <a:lnB w="19050">
                      <a:solidFill>
                        <a:srgbClr val="89D1D3"/>
                      </a:solidFill>
                      <a:prstDash val="solid"/>
                    </a:lnB>
                    <a:lnTlToBr>
                      <a:noFill/>
                    </a:lnTlToBr>
                    <a:lnBlToTr>
                      <a:noFill/>
                    </a:lnBlToTr>
                    <a:solidFill>
                      <a:srgbClr val="FFFFFF"/>
                    </a:solidFill>
                  </a:tcPr>
                </a:tc>
                <a:tc>
                  <a:txBody>
                    <a:bodyPr/>
                    <a:lstStyle/>
                    <a:p>
                      <a:pPr indent="0" algn="l">
                        <a:buNone/>
                      </a:pPr>
                      <a:r>
                        <a:rPr lang="en-US" sz="1200" b="0">
                          <a:solidFill>
                            <a:srgbClr val="404040"/>
                          </a:solidFill>
                          <a:latin typeface="微软雅黑 Light" panose="020B0502040204020203" charset="-122"/>
                          <a:ea typeface="微软雅黑 Light" panose="020B0502040204020203" charset="-122"/>
                          <a:cs typeface="宋体" panose="02010600030101010101" pitchFamily="2" charset="-122"/>
                        </a:rPr>
                        <a:t>反面丝印层，用来在板子上写字</a:t>
                      </a:r>
                      <a:endParaRPr lang="en-US" altLang="en-US" sz="1200" b="0">
                        <a:solidFill>
                          <a:srgbClr val="404040"/>
                        </a:solidFill>
                        <a:latin typeface="微软雅黑 Light" panose="020B0502040204020203" charset="-122"/>
                        <a:ea typeface="微软雅黑 Light" panose="020B0502040204020203" charset="-122"/>
                        <a:cs typeface="宋体" panose="02010600030101010101" pitchFamily="2" charset="-122"/>
                      </a:endParaRPr>
                    </a:p>
                  </a:txBody>
                  <a:tcPr marL="68580" marR="68580" marT="0" marB="0">
                    <a:lnL w="19050">
                      <a:solidFill>
                        <a:srgbClr val="FFFFFF"/>
                      </a:solidFill>
                      <a:prstDash val="solid"/>
                    </a:lnL>
                    <a:lnR>
                      <a:noFill/>
                    </a:lnR>
                    <a:lnT>
                      <a:noFill/>
                    </a:lnT>
                    <a:lnB w="19050">
                      <a:solidFill>
                        <a:srgbClr val="89D1D3"/>
                      </a:solidFill>
                      <a:prstDash val="solid"/>
                    </a:lnB>
                    <a:lnTlToBr>
                      <a:noFill/>
                    </a:lnTlToBr>
                    <a:lnBlToTr>
                      <a:noFill/>
                    </a:lnBlToTr>
                    <a:solidFill>
                      <a:srgbClr val="FFFFFF"/>
                    </a:solidFill>
                  </a:tcPr>
                </a:tc>
                <a:extLst>
                  <a:ext uri="{0D108BD9-81ED-4DB2-BD59-A6C34878D82A}">
                    <a16:rowId xmlns:a16="http://schemas.microsoft.com/office/drawing/2014/main" val="10007"/>
                  </a:ext>
                </a:extLst>
              </a:tr>
            </a:tbl>
          </a:graphicData>
        </a:graphic>
      </p:graphicFrame>
      <p:sp>
        <p:nvSpPr>
          <p:cNvPr id="100" name="文本框 99"/>
          <p:cNvSpPr txBox="1"/>
          <p:nvPr/>
        </p:nvSpPr>
        <p:spPr>
          <a:xfrm>
            <a:off x="118745" y="4019550"/>
            <a:ext cx="4756785" cy="368300"/>
          </a:xfrm>
          <a:prstGeom prst="rect">
            <a:avLst/>
          </a:prstGeom>
          <a:noFill/>
          <a:ln w="9525">
            <a:noFill/>
          </a:ln>
        </p:spPr>
        <p:txBody>
          <a:bodyPr wrap="square">
            <a:spAutoFit/>
          </a:bodyPr>
          <a:lstStyle/>
          <a:p>
            <a:pPr algn="l">
              <a:buClrTx/>
              <a:buSzTx/>
              <a:buFontTx/>
            </a:pPr>
            <a:r>
              <a:rPr lang="zh-CN" sz="1800" b="1" u="sng">
                <a:latin typeface="微软雅黑" panose="020B0503020204020204" pitchFamily="34" charset="-122"/>
                <a:ea typeface="微软雅黑" panose="020B0503020204020204" pitchFamily="34" charset="-122"/>
                <a:cs typeface="微软雅黑" panose="020B0503020204020204" pitchFamily="34" charset="-122"/>
              </a:rPr>
              <a:t>图：层说明</a:t>
            </a:r>
            <a:endParaRPr lang="zh-CN" b="1" u="sng">
              <a:latin typeface="微软雅黑" panose="020B0503020204020204" pitchFamily="34" charset="-122"/>
              <a:ea typeface="微软雅黑" panose="020B0503020204020204" pitchFamily="34" charset="-122"/>
              <a:cs typeface="微软雅黑" panose="020B0503020204020204" pitchFamily="34" charset="-122"/>
            </a:endParaRPr>
          </a:p>
        </p:txBody>
      </p:sp>
    </p:spTree>
    <p:custDataLst>
      <p:tags r:id="rId1"/>
    </p:custDataLst>
  </p:cSld>
  <p:clrMapOvr>
    <a:masterClrMapping/>
  </p:clrMapOvr>
  <p:transition spd="slow" advClick="0">
    <p:push dir="u"/>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073150" y="5591810"/>
            <a:ext cx="3261360" cy="368300"/>
          </a:xfrm>
          <a:prstGeom prst="rect">
            <a:avLst/>
          </a:prstGeom>
          <a:noFill/>
          <a:ln w="9525">
            <a:noFill/>
          </a:ln>
        </p:spPr>
        <p:txBody>
          <a:bodyPr wrap="square">
            <a:spAutoFit/>
          </a:bodyPr>
          <a:lstStyle/>
          <a:p>
            <a:pPr indent="0" algn="ctr"/>
            <a:r>
              <a:rPr lang="zh-CN" b="0">
                <a:latin typeface="微软雅黑" panose="020B0503020204020204" pitchFamily="34" charset="-122"/>
                <a:ea typeface="微软雅黑" panose="020B0503020204020204" pitchFamily="34" charset="-122"/>
                <a:cs typeface="微软雅黑" panose="020B0503020204020204" pitchFamily="34" charset="-122"/>
              </a:rPr>
              <a:t>图: 插入层</a:t>
            </a:r>
          </a:p>
        </p:txBody>
      </p:sp>
      <p:sp>
        <p:nvSpPr>
          <p:cNvPr id="3" name="文本框 2"/>
          <p:cNvSpPr txBox="1"/>
          <p:nvPr/>
        </p:nvSpPr>
        <p:spPr>
          <a:xfrm>
            <a:off x="6045835" y="1327785"/>
            <a:ext cx="5161915" cy="2584450"/>
          </a:xfrm>
          <a:prstGeom prst="rect">
            <a:avLst/>
          </a:prstGeom>
          <a:noFill/>
          <a:ln w="9525">
            <a:noFill/>
          </a:ln>
        </p:spPr>
        <p:txBody>
          <a:bodyPr wrap="square">
            <a:spAutoFit/>
          </a:bodyPr>
          <a:lstStyle/>
          <a:p>
            <a:pPr indent="0" algn="l">
              <a:lnSpc>
                <a:spcPct val="150000"/>
              </a:lnSpc>
            </a:pPr>
            <a:r>
              <a:rPr lang="zh-CN" b="0">
                <a:latin typeface="微软雅黑" panose="020B0503020204020204" pitchFamily="34" charset="-122"/>
                <a:ea typeface="微软雅黑" panose="020B0503020204020204" pitchFamily="34" charset="-122"/>
                <a:cs typeface="微软雅黑" panose="020B0503020204020204" pitchFamily="34" charset="-122"/>
              </a:rPr>
              <a:t>一般情况下，我们只会对信号层、“Top Overlay”和“Bottom Overlay”做操作，其他层一般不会修改。现在，默认是双层板，也就是有正面和反面两个信号层，但是我们想看看四层板怎么弄。那么我们只要鼠标右键单击击中间的介质层，会有一个弹出菜单，然后插入新的层。</a:t>
            </a:r>
          </a:p>
        </p:txBody>
      </p:sp>
      <p:pic>
        <p:nvPicPr>
          <p:cNvPr id="413" name="图片 4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a:xfrm>
            <a:off x="133985" y="584200"/>
            <a:ext cx="5603240" cy="4902835"/>
          </a:xfrm>
          <a:prstGeom prst="rect">
            <a:avLst/>
          </a:prstGeom>
          <a:noFill/>
          <a:ln>
            <a:noFill/>
          </a:ln>
        </p:spPr>
      </p:pic>
    </p:spTree>
    <p:custDataLst>
      <p:tags r:id="rId1"/>
    </p:custDataLst>
  </p:cSld>
  <p:clrMapOvr>
    <a:masterClrMapping/>
  </p:clrMapOvr>
  <p:transition spd="slow" advClick="0">
    <p:push dir="u"/>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073150" y="5591810"/>
            <a:ext cx="3261360" cy="368300"/>
          </a:xfrm>
          <a:prstGeom prst="rect">
            <a:avLst/>
          </a:prstGeom>
          <a:noFill/>
          <a:ln w="9525">
            <a:noFill/>
          </a:ln>
        </p:spPr>
        <p:txBody>
          <a:bodyPr wrap="square">
            <a:spAutoFit/>
          </a:bodyPr>
          <a:lstStyle/>
          <a:p>
            <a:pPr indent="0" algn="ctr"/>
            <a:r>
              <a:rPr lang="zh-CN" b="0">
                <a:latin typeface="微软雅黑" panose="020B0503020204020204" pitchFamily="34" charset="-122"/>
                <a:ea typeface="微软雅黑" panose="020B0503020204020204" pitchFamily="34" charset="-122"/>
                <a:cs typeface="微软雅黑" panose="020B0503020204020204" pitchFamily="34" charset="-122"/>
              </a:rPr>
              <a:t>图: 插入两个层</a:t>
            </a:r>
          </a:p>
        </p:txBody>
      </p:sp>
      <p:sp>
        <p:nvSpPr>
          <p:cNvPr id="3" name="文本框 2"/>
          <p:cNvSpPr txBox="1"/>
          <p:nvPr/>
        </p:nvSpPr>
        <p:spPr>
          <a:xfrm>
            <a:off x="6105525" y="2014220"/>
            <a:ext cx="5161915" cy="1753235"/>
          </a:xfrm>
          <a:prstGeom prst="rect">
            <a:avLst/>
          </a:prstGeom>
          <a:noFill/>
          <a:ln w="9525">
            <a:noFill/>
          </a:ln>
        </p:spPr>
        <p:txBody>
          <a:bodyPr wrap="square">
            <a:spAutoFit/>
          </a:bodyPr>
          <a:lstStyle/>
          <a:p>
            <a:pPr indent="0" algn="l">
              <a:lnSpc>
                <a:spcPct val="150000"/>
              </a:lnSpc>
            </a:pPr>
            <a:r>
              <a:rPr lang="zh-CN" b="0">
                <a:latin typeface="微软雅黑" panose="020B0503020204020204" pitchFamily="34" charset="-122"/>
                <a:ea typeface="微软雅黑" panose="020B0503020204020204" pitchFamily="34" charset="-122"/>
                <a:cs typeface="微软雅黑" panose="020B0503020204020204" pitchFamily="34" charset="-122"/>
              </a:rPr>
              <a:t>我们选择信号层，因为选择信号层比较灵活。可以走线，也可以覆铜。层的名字也能自己定义，但是我们这里就不修改了。你会发现层是成对添加的，不能只添加一层。</a:t>
            </a:r>
          </a:p>
        </p:txBody>
      </p:sp>
      <p:pic>
        <p:nvPicPr>
          <p:cNvPr id="414" name="图片 414"/>
          <p:cNvPicPr>
            <a:picLocks noChangeAspect="1"/>
          </p:cNvPicPr>
          <p:nvPr/>
        </p:nvPicPr>
        <p:blipFill>
          <a:blip r:embed="rId4"/>
          <a:stretch>
            <a:fillRect/>
          </a:stretch>
        </p:blipFill>
        <p:spPr>
          <a:xfrm>
            <a:off x="568325" y="800735"/>
            <a:ext cx="5346065" cy="4300855"/>
          </a:xfrm>
          <a:prstGeom prst="rect">
            <a:avLst/>
          </a:prstGeom>
        </p:spPr>
      </p:pic>
    </p:spTree>
    <p:custDataLst>
      <p:tags r:id="rId1"/>
    </p:custDataLst>
  </p:cSld>
  <p:clrMapOvr>
    <a:masterClrMapping/>
  </p:clrMapOvr>
  <p:transition spd="slow" advClick="0">
    <p:push dir="u"/>
  </p:transition>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6" name="矩形 5"/>
          <p:cNvSpPr/>
          <p:nvPr userDrawn="1">
            <p:custDataLst>
              <p:tags r:id="rId2"/>
            </p:custDataLst>
          </p:nvPr>
        </p:nvSpPr>
        <p:spPr>
          <a:xfrm>
            <a:off x="291636" y="0"/>
            <a:ext cx="11608728" cy="6858000"/>
          </a:xfrm>
          <a:prstGeom prst="rect">
            <a:avLst/>
          </a:prstGeom>
          <a:solidFill>
            <a:schemeClr val="lt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solidFill>
                <a:schemeClr val="lt1"/>
              </a:solidFill>
              <a:latin typeface="微软雅黑" panose="020B0503020204020204" pitchFamily="34" charset="-122"/>
              <a:ea typeface="微软雅黑" panose="020B0503020204020204" pitchFamily="34" charset="-122"/>
            </a:endParaRPr>
          </a:p>
        </p:txBody>
      </p:sp>
      <p:sp>
        <p:nvSpPr>
          <p:cNvPr id="5" name="矩形 4"/>
          <p:cNvSpPr/>
          <p:nvPr>
            <p:custDataLst>
              <p:tags r:id="rId3"/>
            </p:custDataLst>
          </p:nvPr>
        </p:nvSpPr>
        <p:spPr>
          <a:xfrm>
            <a:off x="608400" y="607766"/>
            <a:ext cx="10975199" cy="5641198"/>
          </a:xfrm>
          <a:prstGeom prst="rect">
            <a:avLst/>
          </a:prstGeom>
          <a:solidFill>
            <a:schemeClr val="lt1"/>
          </a:solidFill>
          <a:ln>
            <a:noFill/>
          </a:ln>
          <a:effectLst>
            <a:outerShdw blurRad="127000" dist="38100" dir="5400000" algn="t" rotWithShape="0">
              <a:schemeClr val="dk1">
                <a:alpha val="20000"/>
                <a:lumMod val="95000"/>
                <a:lumOff val="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00" b="1" dirty="0">
              <a:solidFill>
                <a:schemeClr val="lt1"/>
              </a:solidFill>
              <a:latin typeface="微软雅黑" panose="020B0503020204020204" pitchFamily="34" charset="-122"/>
              <a:ea typeface="微软雅黑" panose="020B0503020204020204" pitchFamily="34" charset="-122"/>
            </a:endParaRPr>
          </a:p>
        </p:txBody>
      </p:sp>
      <p:sp>
        <p:nvSpPr>
          <p:cNvPr id="7" name="Rectángulo 5"/>
          <p:cNvSpPr/>
          <p:nvPr>
            <p:custDataLst>
              <p:tags r:id="rId4"/>
            </p:custDataLst>
          </p:nvPr>
        </p:nvSpPr>
        <p:spPr>
          <a:xfrm>
            <a:off x="5628005" y="2878896"/>
            <a:ext cx="935990" cy="3619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pPr>
            <a:endParaRPr kumimoji="0" lang="es-ES_tradnl" sz="135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2" name="文本框 1"/>
          <p:cNvSpPr txBox="1"/>
          <p:nvPr>
            <p:custDataLst>
              <p:tags r:id="rId5"/>
            </p:custDataLst>
          </p:nvPr>
        </p:nvSpPr>
        <p:spPr>
          <a:xfrm>
            <a:off x="1524000" y="1295460"/>
            <a:ext cx="9144000" cy="1373886"/>
          </a:xfrm>
          <a:prstGeom prst="rect">
            <a:avLst/>
          </a:prstGeom>
          <a:noFill/>
        </p:spPr>
        <p:txBody>
          <a:bodyPr wrap="square" rtlCol="0" anchor="b">
            <a:noAutofit/>
          </a:bodyPr>
          <a:lstStyle/>
          <a:p>
            <a:pPr marL="0" indent="0" algn="ctr">
              <a:lnSpc>
                <a:spcPct val="100000"/>
              </a:lnSpc>
              <a:spcBef>
                <a:spcPts val="0"/>
              </a:spcBef>
              <a:spcAft>
                <a:spcPts val="0"/>
              </a:spcAft>
              <a:buSzPct val="100000"/>
              <a:buNone/>
            </a:pPr>
            <a:r>
              <a:rPr lang="zh-CN" sz="4000" b="1" spc="300">
                <a:solidFill>
                  <a:schemeClr val="bg1">
                    <a:lumMod val="65000"/>
                  </a:schemeClr>
                </a:solidFill>
                <a:latin typeface="微软雅黑" panose="020B0503020204020204" pitchFamily="34" charset="-122"/>
                <a:ea typeface="微软雅黑" panose="020B0503020204020204" pitchFamily="34" charset="-122"/>
                <a:cs typeface="微软雅黑" panose="020B0503020204020204" pitchFamily="34" charset="-122"/>
              </a:rPr>
              <a:t>图: 在PCB文件中出现了新的两个层</a:t>
            </a:r>
          </a:p>
        </p:txBody>
      </p:sp>
      <p:pic>
        <p:nvPicPr>
          <p:cNvPr id="4" name="图片 3"/>
          <p:cNvPicPr>
            <a:picLocks noChangeAspect="1"/>
          </p:cNvPicPr>
          <p:nvPr>
            <p:custDataLst>
              <p:tags r:id="rId6"/>
            </p:custDataLst>
          </p:nvPr>
        </p:nvPicPr>
        <p:blipFill rotWithShape="1">
          <a:blip r:embed="rId9"/>
          <a:srcRect t="963" b="963"/>
          <a:stretch>
            <a:fillRect/>
          </a:stretch>
        </p:blipFill>
        <p:spPr>
          <a:xfrm>
            <a:off x="1524000" y="3124260"/>
            <a:ext cx="9144000" cy="2438279"/>
          </a:xfrm>
          <a:custGeom>
            <a:avLst/>
            <a:gdLst/>
            <a:ahLst/>
            <a:cxnLst>
              <a:cxn ang="3">
                <a:pos x="hc" y="t"/>
              </a:cxn>
              <a:cxn ang="cd2">
                <a:pos x="l" y="vc"/>
              </a:cxn>
              <a:cxn ang="cd4">
                <a:pos x="hc" y="b"/>
              </a:cxn>
              <a:cxn ang="0">
                <a:pos x="r" y="vc"/>
              </a:cxn>
            </a:cxnLst>
            <a:rect l="l" t="t" r="r" b="b"/>
            <a:pathLst>
              <a:path w="14400" h="3120">
                <a:moveTo>
                  <a:pt x="0" y="0"/>
                </a:moveTo>
                <a:lnTo>
                  <a:pt x="14400" y="0"/>
                </a:lnTo>
                <a:lnTo>
                  <a:pt x="14400" y="3120"/>
                </a:lnTo>
                <a:lnTo>
                  <a:pt x="0" y="3120"/>
                </a:lnTo>
                <a:lnTo>
                  <a:pt x="0" y="0"/>
                </a:lnTo>
                <a:close/>
              </a:path>
            </a:pathLst>
          </a:custGeom>
        </p:spPr>
      </p:pic>
    </p:spTree>
    <p:custDataLst>
      <p:tags r:id="rId1"/>
    </p:custDataLst>
  </p:cSld>
  <p:clrMapOvr>
    <a:masterClrMapping/>
  </p:clrMapOvr>
  <p:transition advClick="0"/>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custDataLst>
              <p:tags r:id="rId2"/>
            </p:custDataLst>
          </p:nvPr>
        </p:nvSpPr>
        <p:spPr>
          <a:xfrm>
            <a:off x="615950" y="145415"/>
            <a:ext cx="7247890" cy="1127760"/>
          </a:xfrm>
          <a:prstGeom prst="rect">
            <a:avLst/>
          </a:prstGeom>
          <a:noFill/>
        </p:spPr>
        <p:txBody>
          <a:bodyPr wrap="square" rtlCol="0" anchor="ctr">
            <a:noAutofit/>
          </a:bodyPr>
          <a:lstStyle/>
          <a:p>
            <a:pPr indent="0" algn="l"/>
            <a:r>
              <a:rPr lang="zh-CN" sz="2800">
                <a:latin typeface="微软雅黑" panose="020B0503020204020204" pitchFamily="34" charset="-122"/>
                <a:ea typeface="微软雅黑" panose="020B0503020204020204" pitchFamily="34" charset="-122"/>
                <a:cs typeface="微软雅黑" panose="020B0503020204020204" pitchFamily="34" charset="-122"/>
                <a:sym typeface="+mn-ea"/>
              </a:rPr>
              <a:t>再回顾一下步骤</a:t>
            </a:r>
          </a:p>
        </p:txBody>
      </p:sp>
      <p:sp>
        <p:nvSpPr>
          <p:cNvPr id="100" name="文本框 99"/>
          <p:cNvSpPr txBox="1"/>
          <p:nvPr/>
        </p:nvSpPr>
        <p:spPr>
          <a:xfrm>
            <a:off x="615950" y="994410"/>
            <a:ext cx="11183620" cy="5584825"/>
          </a:xfrm>
          <a:prstGeom prst="rect">
            <a:avLst/>
          </a:prstGeom>
          <a:noFill/>
          <a:ln w="9525">
            <a:noFill/>
          </a:ln>
        </p:spPr>
        <p:txBody>
          <a:bodyPr wrap="square">
            <a:spAutoFit/>
          </a:bodyPr>
          <a:lstStyle/>
          <a:p>
            <a:pPr marL="457200" indent="-457200">
              <a:lnSpc>
                <a:spcPct val="150000"/>
              </a:lnSpc>
              <a:buAutoNum type="arabicPeriod"/>
            </a:pPr>
            <a:r>
              <a:rPr lang="en-US" sz="1400" b="0">
                <a:latin typeface="微软雅黑" panose="020B0503020204020204" pitchFamily="34" charset="-122"/>
                <a:ea typeface="微软雅黑" panose="020B0503020204020204" pitchFamily="34" charset="-122"/>
                <a:cs typeface="微软雅黑" panose="020B0503020204020204" pitchFamily="34" charset="-122"/>
              </a:rPr>
              <a:t>首先，我们需要把原理图中的东西导入到PCB文件中。请在菜单栏“Design”中选择“Update PCB Document……”，一般而言AD会自动找到工程中的那个PCB文件。</a:t>
            </a:r>
          </a:p>
          <a:p>
            <a:pPr marL="457200" indent="-457200">
              <a:lnSpc>
                <a:spcPct val="150000"/>
              </a:lnSpc>
              <a:buAutoNum type="arabicPeriod"/>
            </a:pPr>
            <a:r>
              <a:rPr lang="en-US" sz="1400" b="0">
                <a:latin typeface="微软雅黑" panose="020B0503020204020204" pitchFamily="34" charset="-122"/>
                <a:ea typeface="微软雅黑" panose="020B0503020204020204" pitchFamily="34" charset="-122"/>
                <a:cs typeface="微软雅黑" panose="020B0503020204020204" pitchFamily="34" charset="-122"/>
              </a:rPr>
              <a:t>选择后会弹出一个对话框，显示所有要更新到PCB文件中的器件。我们只要点击“Validate Changes”,然后点击“Execute Changes”就好。</a:t>
            </a:r>
          </a:p>
          <a:p>
            <a:pPr marL="457200" indent="-457200">
              <a:lnSpc>
                <a:spcPct val="150000"/>
              </a:lnSpc>
              <a:buAutoNum type="arabicPeriod"/>
            </a:pPr>
            <a:r>
              <a:rPr lang="en-US" sz="1400" b="0">
                <a:latin typeface="微软雅黑" panose="020B0503020204020204" pitchFamily="34" charset="-122"/>
                <a:ea typeface="微软雅黑" panose="020B0503020204020204" pitchFamily="34" charset="-122"/>
                <a:cs typeface="微软雅黑" panose="020B0503020204020204" pitchFamily="34" charset="-122"/>
              </a:rPr>
              <a:t>我们能看到所有的器件被整齐的放在了黑色PCB的外面，我们只要把器件拖动过去就好了。所有的器件被粉红色的框给圈起来了，这个框称之为“ROOM”，故名思意就是一个空间，在不同的ROOM中可以独立配置一些布板规则。一般来说在不同的原理图文件中的器件就被自动放到一个ROOM中。如果只有一个原理图文件，那么我们可以不用ROOM。</a:t>
            </a:r>
          </a:p>
          <a:p>
            <a:pPr marL="457200" indent="-457200">
              <a:lnSpc>
                <a:spcPct val="150000"/>
              </a:lnSpc>
              <a:buAutoNum type="arabicPeriod"/>
            </a:pPr>
            <a:r>
              <a:rPr lang="en-US" sz="1400" b="0">
                <a:latin typeface="微软雅黑" panose="020B0503020204020204" pitchFamily="34" charset="-122"/>
                <a:ea typeface="微软雅黑" panose="020B0503020204020204" pitchFamily="34" charset="-122"/>
                <a:cs typeface="微软雅黑" panose="020B0503020204020204" pitchFamily="34" charset="-122"/>
              </a:rPr>
              <a:t>接下来，我们需要确定，板子的一些基本要求，理论上像我们这么简单的板子两层板就OK了，但是为了演示，我们就搞成四层板。非常简单，我们只要在菜单栏选中“Design”，然后选择“Layer Stack Manager…”。</a:t>
            </a:r>
          </a:p>
          <a:p>
            <a:pPr marL="457200" indent="-457200">
              <a:lnSpc>
                <a:spcPct val="150000"/>
              </a:lnSpc>
              <a:buAutoNum type="arabicPeriod"/>
            </a:pPr>
            <a:r>
              <a:rPr lang="en-US" sz="1400" b="0">
                <a:latin typeface="微软雅黑" panose="020B0503020204020204" pitchFamily="34" charset="-122"/>
                <a:ea typeface="微软雅黑" panose="020B0503020204020204" pitchFamily="34" charset="-122"/>
                <a:cs typeface="微软雅黑" panose="020B0503020204020204" pitchFamily="34" charset="-122"/>
              </a:rPr>
              <a:t>点击后，打开了层管理页面，AD默认是2层板。因此我们能看到这么几层东西。</a:t>
            </a:r>
          </a:p>
          <a:p>
            <a:pPr marL="457200" indent="-457200">
              <a:lnSpc>
                <a:spcPct val="150000"/>
              </a:lnSpc>
              <a:buAutoNum type="arabicPeriod"/>
            </a:pPr>
            <a:r>
              <a:rPr lang="en-US" sz="1400" b="0">
                <a:latin typeface="微软雅黑" panose="020B0503020204020204" pitchFamily="34" charset="-122"/>
                <a:ea typeface="微软雅黑" panose="020B0503020204020204" pitchFamily="34" charset="-122"/>
                <a:cs typeface="微软雅黑" panose="020B0503020204020204" pitchFamily="34" charset="-122"/>
              </a:rPr>
              <a:t>一般情况下，我们只会对信号层、“Top Overlay”和“Bottom Overlay”做操作，其他层一般不会修改。现在，默认是双层板，也就是有正面和反面两个信号层，但是我们想看看四层板怎么弄。那么我们只要鼠标右键单击击中间的介质层，会有一个弹出菜单，然后插入新的层。</a:t>
            </a:r>
          </a:p>
          <a:p>
            <a:pPr marL="457200" indent="-457200">
              <a:lnSpc>
                <a:spcPct val="150000"/>
              </a:lnSpc>
              <a:buAutoNum type="arabicPeriod"/>
            </a:pPr>
            <a:r>
              <a:rPr lang="en-US" sz="1400" b="0">
                <a:latin typeface="微软雅黑" panose="020B0503020204020204" pitchFamily="34" charset="-122"/>
                <a:ea typeface="微软雅黑" panose="020B0503020204020204" pitchFamily="34" charset="-122"/>
                <a:cs typeface="微软雅黑" panose="020B0503020204020204" pitchFamily="34" charset="-122"/>
              </a:rPr>
              <a:t>我们选择信号层，因为选择信号层比较灵活。可以走线，也可以覆铜。层的名字也能自己定义，但是我们这里就不修改了。你会发现层是成对添加的，不能只添加一层。</a:t>
            </a:r>
          </a:p>
          <a:p>
            <a:pPr marL="457200" indent="-457200">
              <a:lnSpc>
                <a:spcPct val="150000"/>
              </a:lnSpc>
              <a:buAutoNum type="arabicPeriod"/>
            </a:pPr>
            <a:r>
              <a:rPr lang="en-US" sz="1400" b="0">
                <a:latin typeface="微软雅黑" panose="020B0503020204020204" pitchFamily="34" charset="-122"/>
                <a:ea typeface="微软雅黑" panose="020B0503020204020204" pitchFamily="34" charset="-122"/>
                <a:cs typeface="微软雅黑" panose="020B0503020204020204" pitchFamily="34" charset="-122"/>
              </a:rPr>
              <a:t>好，我们添加好就可以关闭这个层管理文件了，关闭后在PCB文件的下面就自然出现了我们添加的层。</a:t>
            </a:r>
          </a:p>
          <a:p>
            <a:pPr marL="457200" indent="-457200">
              <a:lnSpc>
                <a:spcPct val="150000"/>
              </a:lnSpc>
              <a:buAutoNum type="arabicPeriod"/>
            </a:pPr>
            <a:r>
              <a:rPr lang="en-US" sz="1400" b="0">
                <a:latin typeface="微软雅黑" panose="020B0503020204020204" pitchFamily="34" charset="-122"/>
                <a:ea typeface="微软雅黑" panose="020B0503020204020204" pitchFamily="34" charset="-122"/>
                <a:cs typeface="微软雅黑" panose="020B0503020204020204" pitchFamily="34" charset="-122"/>
              </a:rPr>
              <a:t>好了，层的添加就这么愉快的完成了，接下来我们需要配置一下layout规则，比如默认线宽，保护间距等等。</a:t>
            </a:r>
          </a:p>
        </p:txBody>
      </p:sp>
    </p:spTree>
    <p:custDataLst>
      <p:tags r:id="rId1"/>
    </p:custDataLst>
  </p:cSld>
  <p:clrMapOvr>
    <a:masterClrMapping/>
  </p:clrMapOvr>
  <p:transition spd="slow" advClick="0">
    <p:push dir="u"/>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44550" y="5572125"/>
            <a:ext cx="3261360" cy="368300"/>
          </a:xfrm>
          <a:prstGeom prst="rect">
            <a:avLst/>
          </a:prstGeom>
          <a:noFill/>
          <a:ln w="9525">
            <a:noFill/>
          </a:ln>
        </p:spPr>
        <p:txBody>
          <a:bodyPr wrap="square">
            <a:spAutoFit/>
          </a:bodyPr>
          <a:lstStyle/>
          <a:p>
            <a:pPr indent="0" algn="ctr"/>
            <a:r>
              <a:rPr lang="zh-CN" b="0">
                <a:latin typeface="微软雅黑" panose="020B0503020204020204" pitchFamily="34" charset="-122"/>
                <a:ea typeface="微软雅黑" panose="020B0503020204020204" pitchFamily="34" charset="-122"/>
                <a:cs typeface="微软雅黑" panose="020B0503020204020204" pitchFamily="34" charset="-122"/>
              </a:rPr>
              <a:t>图: 选择规则菜单</a:t>
            </a:r>
          </a:p>
        </p:txBody>
      </p:sp>
      <p:sp>
        <p:nvSpPr>
          <p:cNvPr id="3" name="文本框 2"/>
          <p:cNvSpPr txBox="1"/>
          <p:nvPr/>
        </p:nvSpPr>
        <p:spPr>
          <a:xfrm>
            <a:off x="6593205" y="5405120"/>
            <a:ext cx="4107180" cy="368300"/>
          </a:xfrm>
          <a:prstGeom prst="rect">
            <a:avLst/>
          </a:prstGeom>
          <a:noFill/>
          <a:ln w="9525">
            <a:noFill/>
          </a:ln>
        </p:spPr>
        <p:txBody>
          <a:bodyPr wrap="square">
            <a:spAutoFit/>
          </a:bodyPr>
          <a:lstStyle/>
          <a:p>
            <a:pPr indent="0" algn="ctr"/>
            <a:r>
              <a:rPr lang="zh-CN" b="0">
                <a:latin typeface="微软雅黑" panose="020B0503020204020204" pitchFamily="34" charset="-122"/>
                <a:ea typeface="微软雅黑" panose="020B0503020204020204" pitchFamily="34" charset="-122"/>
                <a:cs typeface="微软雅黑" panose="020B0503020204020204" pitchFamily="34" charset="-122"/>
              </a:rPr>
              <a:t>图: 设置保护间距</a:t>
            </a:r>
          </a:p>
        </p:txBody>
      </p:sp>
      <p:pic>
        <p:nvPicPr>
          <p:cNvPr id="416" name="图片 41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a:xfrm>
            <a:off x="267970" y="1162685"/>
            <a:ext cx="4956810" cy="4071620"/>
          </a:xfrm>
          <a:prstGeom prst="rect">
            <a:avLst/>
          </a:prstGeom>
          <a:noFill/>
          <a:ln>
            <a:noFill/>
          </a:ln>
        </p:spPr>
      </p:pic>
      <p:pic>
        <p:nvPicPr>
          <p:cNvPr id="418" name="图片 418"/>
          <p:cNvPicPr>
            <a:picLocks noChangeAspect="1"/>
          </p:cNvPicPr>
          <p:nvPr/>
        </p:nvPicPr>
        <p:blipFill>
          <a:blip r:embed="rId5"/>
          <a:stretch>
            <a:fillRect/>
          </a:stretch>
        </p:blipFill>
        <p:spPr>
          <a:xfrm>
            <a:off x="5718810" y="1171575"/>
            <a:ext cx="5204460" cy="4053840"/>
          </a:xfrm>
          <a:prstGeom prst="rect">
            <a:avLst/>
          </a:prstGeom>
        </p:spPr>
      </p:pic>
    </p:spTree>
    <p:custDataLst>
      <p:tags r:id="rId1"/>
    </p:custDataLst>
  </p:cSld>
  <p:clrMapOvr>
    <a:masterClrMapping/>
  </p:clrMapOvr>
  <p:transition spd="slow" advClick="0">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custDataLst>
              <p:tags r:id="rId2"/>
            </p:custDataLst>
          </p:nvPr>
        </p:nvSpPr>
        <p:spPr>
          <a:xfrm>
            <a:off x="575945" y="375285"/>
            <a:ext cx="7107555" cy="680720"/>
          </a:xfrm>
          <a:prstGeom prst="rect">
            <a:avLst/>
          </a:prstGeom>
          <a:noFill/>
        </p:spPr>
        <p:txBody>
          <a:bodyPr wrap="square" rtlCol="0" anchor="ctr">
            <a:noAutofit/>
          </a:bodyPr>
          <a:lstStyle/>
          <a:p>
            <a:pPr indent="0">
              <a:lnSpc>
                <a:spcPct val="100000"/>
              </a:lnSpc>
              <a:spcBef>
                <a:spcPts val="0"/>
              </a:spcBef>
              <a:spcAft>
                <a:spcPts val="0"/>
              </a:spcAft>
              <a:buSzPct val="100000"/>
              <a:buNone/>
            </a:pPr>
            <a:r>
              <a:rPr sz="2800" b="1" spc="300" dirty="0">
                <a:solidFill>
                  <a:schemeClr val="bg1">
                    <a:lumMod val="50000"/>
                  </a:schemeClr>
                </a:solidFill>
                <a:latin typeface="微软雅黑" panose="020B0503020204020204" pitchFamily="34" charset="-122"/>
                <a:ea typeface="微软雅黑" panose="020B0503020204020204" pitchFamily="34" charset="-122"/>
              </a:rPr>
              <a:t>AT32F407的上电和掉电时序图 </a:t>
            </a:r>
          </a:p>
        </p:txBody>
      </p:sp>
      <p:pic>
        <p:nvPicPr>
          <p:cNvPr id="312" name="图片 312"/>
          <p:cNvPicPr>
            <a:picLocks noChangeAspect="1"/>
          </p:cNvPicPr>
          <p:nvPr/>
        </p:nvPicPr>
        <p:blipFill>
          <a:blip r:embed="rId5"/>
          <a:stretch>
            <a:fillRect/>
          </a:stretch>
        </p:blipFill>
        <p:spPr>
          <a:xfrm>
            <a:off x="838835" y="1845310"/>
            <a:ext cx="5187950" cy="3423920"/>
          </a:xfrm>
          <a:prstGeom prst="rect">
            <a:avLst/>
          </a:prstGeom>
        </p:spPr>
      </p:pic>
      <p:sp>
        <p:nvSpPr>
          <p:cNvPr id="100" name="文本框 99"/>
          <p:cNvSpPr txBox="1"/>
          <p:nvPr/>
        </p:nvSpPr>
        <p:spPr>
          <a:xfrm>
            <a:off x="6223635" y="1757045"/>
            <a:ext cx="5438140" cy="3599815"/>
          </a:xfrm>
          <a:prstGeom prst="rect">
            <a:avLst/>
          </a:prstGeom>
          <a:noFill/>
          <a:ln w="9525">
            <a:noFill/>
          </a:ln>
        </p:spPr>
        <p:txBody>
          <a:bodyPr wrap="square">
            <a:spAutoFit/>
          </a:bodyPr>
          <a:lstStyle/>
          <a:p>
            <a:pPr indent="0">
              <a:lnSpc>
                <a:spcPct val="200000"/>
              </a:lnSpc>
            </a:pPr>
            <a:r>
              <a:rPr lang="en-US" altLang="zh-CN" b="1" u="sng">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Remind</a:t>
            </a:r>
            <a:r>
              <a:rPr lang="zh-CN" altLang="en-US" b="1" u="sng">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p>
          <a:p>
            <a:pPr indent="0">
              <a:lnSpc>
                <a:spcPct val="200000"/>
              </a:lnSpc>
            </a:pPr>
            <a:r>
              <a:rPr lang="zh-CN" sz="1600" b="0">
                <a:latin typeface="微软雅黑" panose="020B0503020204020204" pitchFamily="34" charset="-122"/>
                <a:ea typeface="微软雅黑" panose="020B0503020204020204" pitchFamily="34" charset="-122"/>
                <a:cs typeface="微软雅黑" panose="020B0503020204020204" pitchFamily="34" charset="-122"/>
              </a:rPr>
              <a:t>单片机内部带有电压上电复位和掉电检测电路，为了能可靠的复位或者准确的检测掉电信号，在真实系统中需要对系统的电源做更细致的设计。同时要遵守我们称之为上电时序的问题。否则有可能导致莫名其妙的上电无法工作，或者无法准确检测出掉电时间的问题。左图是</a:t>
            </a:r>
            <a:r>
              <a:rPr lang="en-US" sz="1600" b="0">
                <a:latin typeface="微软雅黑" panose="020B0503020204020204" pitchFamily="34" charset="-122"/>
                <a:ea typeface="微软雅黑" panose="020B0503020204020204" pitchFamily="34" charset="-122"/>
                <a:cs typeface="微软雅黑" panose="020B0503020204020204" pitchFamily="34" charset="-122"/>
              </a:rPr>
              <a:t>AT32F407</a:t>
            </a:r>
            <a:r>
              <a:rPr lang="zh-CN" sz="1600" b="0">
                <a:latin typeface="微软雅黑" panose="020B0503020204020204" pitchFamily="34" charset="-122"/>
                <a:ea typeface="微软雅黑" panose="020B0503020204020204" pitchFamily="34" charset="-122"/>
                <a:cs typeface="微软雅黑" panose="020B0503020204020204" pitchFamily="34" charset="-122"/>
              </a:rPr>
              <a:t>的上电和掉电时序图样。</a:t>
            </a:r>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p:txBody>
      </p:sp>
    </p:spTree>
    <p:custDataLst>
      <p:tags r:id="rId1"/>
    </p:custDataLst>
  </p:cSld>
  <p:clrMapOvr>
    <a:masterClrMapping/>
  </p:clrMapOvr>
  <p:transition spd="slow" advClick="0">
    <p:push dir="u"/>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352550" y="5434965"/>
            <a:ext cx="3261360" cy="368300"/>
          </a:xfrm>
          <a:prstGeom prst="rect">
            <a:avLst/>
          </a:prstGeom>
          <a:noFill/>
          <a:ln w="9525">
            <a:noFill/>
          </a:ln>
        </p:spPr>
        <p:txBody>
          <a:bodyPr wrap="square">
            <a:spAutoFit/>
          </a:bodyPr>
          <a:lstStyle/>
          <a:p>
            <a:pPr indent="0" algn="ctr"/>
            <a:r>
              <a:rPr lang="zh-CN" b="0">
                <a:latin typeface="微软雅黑" panose="020B0503020204020204" pitchFamily="34" charset="-122"/>
                <a:ea typeface="微软雅黑" panose="020B0503020204020204" pitchFamily="34" charset="-122"/>
                <a:cs typeface="微软雅黑" panose="020B0503020204020204" pitchFamily="34" charset="-122"/>
              </a:rPr>
              <a:t>图: 设置线宽</a:t>
            </a:r>
          </a:p>
        </p:txBody>
      </p:sp>
      <p:sp>
        <p:nvSpPr>
          <p:cNvPr id="3" name="文本框 2"/>
          <p:cNvSpPr txBox="1"/>
          <p:nvPr/>
        </p:nvSpPr>
        <p:spPr>
          <a:xfrm>
            <a:off x="6244590" y="1921510"/>
            <a:ext cx="4913630" cy="2999740"/>
          </a:xfrm>
          <a:prstGeom prst="rect">
            <a:avLst/>
          </a:prstGeom>
          <a:noFill/>
          <a:ln w="9525">
            <a:noFill/>
          </a:ln>
        </p:spPr>
        <p:txBody>
          <a:bodyPr wrap="square">
            <a:spAutoFit/>
          </a:bodyPr>
          <a:lstStyle/>
          <a:p>
            <a:pPr indent="0" algn="l">
              <a:lnSpc>
                <a:spcPct val="150000"/>
              </a:lnSpc>
            </a:pPr>
            <a:r>
              <a:rPr lang="zh-CN" b="0">
                <a:latin typeface="微软雅黑" panose="020B0503020204020204" pitchFamily="34" charset="-122"/>
                <a:ea typeface="微软雅黑" panose="020B0503020204020204" pitchFamily="34" charset="-122"/>
                <a:cs typeface="微软雅黑" panose="020B0503020204020204" pitchFamily="34" charset="-122"/>
              </a:rPr>
              <a:t>我们这里设置线宽为：最小5mil，推荐10mil，最宽20mil。然后线宽的规则适用于所有层。然后点击“Apply”选项，最后点击“OK”按钮，退出规则配置窗口，回到了PCB编辑页面。为了方便，我们可以删除“ROOM”，免得后面画起来费劲。只要单击ROOM的空白区域，然后用“Delete”键就能删除它。</a:t>
            </a:r>
          </a:p>
        </p:txBody>
      </p:sp>
      <p:pic>
        <p:nvPicPr>
          <p:cNvPr id="419" name="图片 419"/>
          <p:cNvPicPr>
            <a:picLocks noChangeAspect="1"/>
          </p:cNvPicPr>
          <p:nvPr/>
        </p:nvPicPr>
        <p:blipFill>
          <a:blip r:embed="rId4"/>
          <a:stretch>
            <a:fillRect/>
          </a:stretch>
        </p:blipFill>
        <p:spPr>
          <a:xfrm>
            <a:off x="802640" y="1344295"/>
            <a:ext cx="4990465" cy="3911600"/>
          </a:xfrm>
          <a:prstGeom prst="rect">
            <a:avLst/>
          </a:prstGeom>
        </p:spPr>
      </p:pic>
    </p:spTree>
    <p:custDataLst>
      <p:tags r:id="rId1"/>
    </p:custDataLst>
  </p:cSld>
  <p:clrMapOvr>
    <a:masterClrMapping/>
  </p:clrMapOvr>
  <p:transition spd="slow" advClick="0">
    <p:push dir="u"/>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352550" y="5434965"/>
            <a:ext cx="3261360" cy="368300"/>
          </a:xfrm>
          <a:prstGeom prst="rect">
            <a:avLst/>
          </a:prstGeom>
          <a:noFill/>
          <a:ln w="9525">
            <a:noFill/>
          </a:ln>
        </p:spPr>
        <p:txBody>
          <a:bodyPr wrap="square">
            <a:spAutoFit/>
          </a:bodyPr>
          <a:lstStyle/>
          <a:p>
            <a:pPr indent="0" algn="ctr"/>
            <a:r>
              <a:rPr lang="zh-CN" b="0">
                <a:latin typeface="微软雅黑" panose="020B0503020204020204" pitchFamily="34" charset="-122"/>
                <a:ea typeface="微软雅黑" panose="020B0503020204020204" pitchFamily="34" charset="-122"/>
                <a:cs typeface="微软雅黑" panose="020B0503020204020204" pitchFamily="34" charset="-122"/>
              </a:rPr>
              <a:t>图:在PCB机械层绘制外框</a:t>
            </a:r>
          </a:p>
        </p:txBody>
      </p:sp>
      <p:sp>
        <p:nvSpPr>
          <p:cNvPr id="3" name="文本框 2"/>
          <p:cNvSpPr txBox="1"/>
          <p:nvPr/>
        </p:nvSpPr>
        <p:spPr>
          <a:xfrm>
            <a:off x="6224905" y="1722120"/>
            <a:ext cx="4913630" cy="3415030"/>
          </a:xfrm>
          <a:prstGeom prst="rect">
            <a:avLst/>
          </a:prstGeom>
          <a:noFill/>
          <a:ln w="9525">
            <a:noFill/>
          </a:ln>
        </p:spPr>
        <p:txBody>
          <a:bodyPr wrap="square">
            <a:spAutoFit/>
          </a:bodyPr>
          <a:lstStyle/>
          <a:p>
            <a:pPr indent="0" algn="l">
              <a:lnSpc>
                <a:spcPct val="150000"/>
              </a:lnSpc>
            </a:pPr>
            <a:r>
              <a:rPr lang="zh-CN" b="0">
                <a:latin typeface="微软雅黑" panose="020B0503020204020204" pitchFamily="34" charset="-122"/>
                <a:ea typeface="微软雅黑" panose="020B0503020204020204" pitchFamily="34" charset="-122"/>
                <a:cs typeface="微软雅黑" panose="020B0503020204020204" pitchFamily="34" charset="-122"/>
              </a:rPr>
              <a:t>在大多数场合我们还需要定义一下板子的尺寸和外观，我们首先把一个我们希望的外观用线条描绘出来，一般把这个线条画在机械层（比如“Mechanical 1”层）。点击PCB编辑界面下面的“Mechanical 1”标签，然后用快捷键“P”紧跟着一个“L”（所有的快捷键不区分大小写）。于是，我在黑色的板子区域随便画了一个形状。</a:t>
            </a:r>
          </a:p>
        </p:txBody>
      </p:sp>
      <p:pic>
        <p:nvPicPr>
          <p:cNvPr id="420" name="图片 420"/>
          <p:cNvPicPr>
            <a:picLocks noChangeAspect="1"/>
          </p:cNvPicPr>
          <p:nvPr/>
        </p:nvPicPr>
        <p:blipFill>
          <a:blip r:embed="rId4"/>
          <a:stretch>
            <a:fillRect/>
          </a:stretch>
        </p:blipFill>
        <p:spPr>
          <a:xfrm>
            <a:off x="445770" y="1695450"/>
            <a:ext cx="5408295" cy="3467735"/>
          </a:xfrm>
          <a:prstGeom prst="rect">
            <a:avLst/>
          </a:prstGeom>
        </p:spPr>
      </p:pic>
    </p:spTree>
    <p:custDataLst>
      <p:tags r:id="rId1"/>
    </p:custDataLst>
  </p:cSld>
  <p:clrMapOvr>
    <a:masterClrMapping/>
  </p:clrMapOvr>
  <p:transition spd="slow" advClick="0">
    <p:push dir="u"/>
  </p:transition>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矩形 9"/>
          <p:cNvSpPr/>
          <p:nvPr userDrawn="1">
            <p:custDataLst>
              <p:tags r:id="rId2"/>
            </p:custDataLst>
          </p:nvPr>
        </p:nvSpPr>
        <p:spPr>
          <a:xfrm>
            <a:off x="292075" y="303809"/>
            <a:ext cx="11607851" cy="6250382"/>
          </a:xfrm>
          <a:prstGeom prst="rect">
            <a:avLst/>
          </a:prstGeom>
          <a:solidFill>
            <a:schemeClr val="lt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solidFill>
                <a:schemeClr val="lt1"/>
              </a:solidFill>
              <a:latin typeface="微软雅黑" panose="020B0503020204020204" pitchFamily="34" charset="-122"/>
              <a:ea typeface="微软雅黑" panose="020B0503020204020204" pitchFamily="34" charset="-122"/>
            </a:endParaRPr>
          </a:p>
        </p:txBody>
      </p:sp>
      <p:sp>
        <p:nvSpPr>
          <p:cNvPr id="4" name="矩形 3"/>
          <p:cNvSpPr/>
          <p:nvPr userDrawn="1">
            <p:custDataLst>
              <p:tags r:id="rId3"/>
            </p:custDataLst>
          </p:nvPr>
        </p:nvSpPr>
        <p:spPr>
          <a:xfrm>
            <a:off x="8071104" y="609600"/>
            <a:ext cx="4120896" cy="5638800"/>
          </a:xfrm>
          <a:prstGeom prst="rect">
            <a:avLst/>
          </a:prstGeom>
          <a:solidFill>
            <a:schemeClr val="dk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solidFill>
                <a:schemeClr val="lt1"/>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custDataLst>
              <p:tags r:id="rId4"/>
            </p:custDataLst>
          </p:nvPr>
        </p:nvPicPr>
        <p:blipFill>
          <a:blip r:embed="rId8"/>
          <a:srcRect t="2243" b="2243"/>
          <a:stretch>
            <a:fillRect/>
          </a:stretch>
        </p:blipFill>
        <p:spPr>
          <a:xfrm>
            <a:off x="0" y="609578"/>
            <a:ext cx="8077263" cy="5638845"/>
          </a:xfrm>
          <a:custGeom>
            <a:avLst/>
            <a:gdLst>
              <a:gd name="connsiteX0" fmla="*/ 0 w 6924430"/>
              <a:gd name="connsiteY0" fmla="*/ 0 h 3894992"/>
              <a:gd name="connsiteX1" fmla="*/ 6924430 w 6924430"/>
              <a:gd name="connsiteY1" fmla="*/ 0 h 3894992"/>
              <a:gd name="connsiteX2" fmla="*/ 6924430 w 6924430"/>
              <a:gd name="connsiteY2" fmla="*/ 3894992 h 3894992"/>
              <a:gd name="connsiteX3" fmla="*/ 0 w 6924430"/>
              <a:gd name="connsiteY3" fmla="*/ 3894992 h 3894992"/>
            </a:gdLst>
            <a:ahLst/>
            <a:cxnLst>
              <a:cxn ang="0">
                <a:pos x="connsiteX0" y="connsiteY0"/>
              </a:cxn>
              <a:cxn ang="0">
                <a:pos x="connsiteX1" y="connsiteY1"/>
              </a:cxn>
              <a:cxn ang="0">
                <a:pos x="connsiteX2" y="connsiteY2"/>
              </a:cxn>
              <a:cxn ang="0">
                <a:pos x="connsiteX3" y="connsiteY3"/>
              </a:cxn>
            </a:cxnLst>
            <a:rect l="l" t="t" r="r" b="b"/>
            <a:pathLst>
              <a:path w="12720" h="8880">
                <a:moveTo>
                  <a:pt x="0" y="0"/>
                </a:moveTo>
                <a:lnTo>
                  <a:pt x="12720" y="0"/>
                </a:lnTo>
                <a:lnTo>
                  <a:pt x="12720" y="8880"/>
                </a:lnTo>
                <a:lnTo>
                  <a:pt x="0" y="8880"/>
                </a:lnTo>
                <a:lnTo>
                  <a:pt x="0" y="0"/>
                </a:lnTo>
                <a:close/>
              </a:path>
            </a:pathLst>
          </a:custGeom>
        </p:spPr>
      </p:pic>
      <p:sp>
        <p:nvSpPr>
          <p:cNvPr id="3" name="文本框 2"/>
          <p:cNvSpPr txBox="1"/>
          <p:nvPr>
            <p:custDataLst>
              <p:tags r:id="rId5"/>
            </p:custDataLst>
          </p:nvPr>
        </p:nvSpPr>
        <p:spPr>
          <a:xfrm>
            <a:off x="8839271" y="2286018"/>
            <a:ext cx="2590825" cy="1981213"/>
          </a:xfrm>
          <a:prstGeom prst="rect">
            <a:avLst/>
          </a:prstGeom>
          <a:noFill/>
        </p:spPr>
        <p:txBody>
          <a:bodyPr wrap="square" rtlCol="0" anchor="ctr">
            <a:noAutofit/>
          </a:bodyPr>
          <a:lstStyle/>
          <a:p>
            <a:pPr marL="0" indent="0" algn="l">
              <a:lnSpc>
                <a:spcPct val="100000"/>
              </a:lnSpc>
              <a:spcBef>
                <a:spcPts val="0"/>
              </a:spcBef>
              <a:spcAft>
                <a:spcPts val="0"/>
              </a:spcAft>
              <a:buSzPct val="100000"/>
              <a:buNone/>
            </a:pPr>
            <a:r>
              <a:rPr lang="zh-CN" sz="4000" b="1" spc="30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图: 更改线的长度</a:t>
            </a:r>
          </a:p>
        </p:txBody>
      </p:sp>
    </p:spTree>
    <p:custDataLst>
      <p:tags r:id="rId1"/>
    </p:custDataLst>
  </p:cSld>
  <p:clrMapOvr>
    <a:masterClrMapping/>
  </p:clrMapOvr>
  <p:transition advClick="0"/>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976630" y="4377690"/>
            <a:ext cx="3261360" cy="368300"/>
          </a:xfrm>
          <a:prstGeom prst="rect">
            <a:avLst/>
          </a:prstGeom>
          <a:noFill/>
          <a:ln w="9525">
            <a:noFill/>
          </a:ln>
        </p:spPr>
        <p:txBody>
          <a:bodyPr wrap="square">
            <a:spAutoFit/>
          </a:bodyPr>
          <a:lstStyle/>
          <a:p>
            <a:pPr indent="0" algn="ctr"/>
            <a:r>
              <a:rPr lang="zh-CN" b="0">
                <a:latin typeface="微软雅黑" panose="020B0503020204020204" pitchFamily="34" charset="-122"/>
                <a:ea typeface="微软雅黑" panose="020B0503020204020204" pitchFamily="34" charset="-122"/>
                <a:cs typeface="微软雅黑" panose="020B0503020204020204" pitchFamily="34" charset="-122"/>
              </a:rPr>
              <a:t>图: 鼠标拖动全选</a:t>
            </a:r>
          </a:p>
        </p:txBody>
      </p:sp>
      <p:sp>
        <p:nvSpPr>
          <p:cNvPr id="3" name="文本框 2"/>
          <p:cNvSpPr txBox="1"/>
          <p:nvPr/>
        </p:nvSpPr>
        <p:spPr>
          <a:xfrm>
            <a:off x="5856605" y="4377690"/>
            <a:ext cx="4107180" cy="368300"/>
          </a:xfrm>
          <a:prstGeom prst="rect">
            <a:avLst/>
          </a:prstGeom>
          <a:noFill/>
          <a:ln w="9525">
            <a:noFill/>
          </a:ln>
        </p:spPr>
        <p:txBody>
          <a:bodyPr wrap="square">
            <a:spAutoFit/>
          </a:bodyPr>
          <a:lstStyle/>
          <a:p>
            <a:pPr indent="0" algn="ctr"/>
            <a:r>
              <a:rPr lang="zh-CN" b="0">
                <a:latin typeface="微软雅黑" panose="020B0503020204020204" pitchFamily="34" charset="-122"/>
                <a:ea typeface="微软雅黑" panose="020B0503020204020204" pitchFamily="34" charset="-122"/>
                <a:cs typeface="微软雅黑" panose="020B0503020204020204" pitchFamily="34" charset="-122"/>
              </a:rPr>
              <a:t>图: 全选后的样子</a:t>
            </a:r>
          </a:p>
        </p:txBody>
      </p:sp>
      <p:pic>
        <p:nvPicPr>
          <p:cNvPr id="422" name="图片 42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a:xfrm>
            <a:off x="575945" y="1429385"/>
            <a:ext cx="4062095" cy="2475865"/>
          </a:xfrm>
          <a:prstGeom prst="rect">
            <a:avLst/>
          </a:prstGeom>
          <a:noFill/>
          <a:ln>
            <a:noFill/>
          </a:ln>
        </p:spPr>
      </p:pic>
      <p:pic>
        <p:nvPicPr>
          <p:cNvPr id="423" name="图片 423"/>
          <p:cNvPicPr>
            <a:picLocks noChangeAspect="1"/>
          </p:cNvPicPr>
          <p:nvPr/>
        </p:nvPicPr>
        <p:blipFill>
          <a:blip r:embed="rId5"/>
          <a:stretch>
            <a:fillRect/>
          </a:stretch>
        </p:blipFill>
        <p:spPr>
          <a:xfrm>
            <a:off x="5404485" y="1429385"/>
            <a:ext cx="4826000" cy="2475230"/>
          </a:xfrm>
          <a:prstGeom prst="rect">
            <a:avLst/>
          </a:prstGeom>
        </p:spPr>
      </p:pic>
    </p:spTree>
    <p:custDataLst>
      <p:tags r:id="rId1"/>
    </p:custDataLst>
  </p:cSld>
  <p:clrMapOvr>
    <a:masterClrMapping/>
  </p:clrMapOvr>
  <p:transition spd="slow" advClick="0">
    <p:push dir="u"/>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036320" y="5532120"/>
            <a:ext cx="3261360" cy="368300"/>
          </a:xfrm>
          <a:prstGeom prst="rect">
            <a:avLst/>
          </a:prstGeom>
          <a:noFill/>
          <a:ln w="9525">
            <a:noFill/>
          </a:ln>
        </p:spPr>
        <p:txBody>
          <a:bodyPr wrap="square">
            <a:spAutoFit/>
          </a:bodyPr>
          <a:lstStyle/>
          <a:p>
            <a:pPr indent="0" algn="ctr"/>
            <a:r>
              <a:rPr lang="zh-CN" b="0">
                <a:latin typeface="微软雅黑" panose="020B0503020204020204" pitchFamily="34" charset="-122"/>
                <a:ea typeface="微软雅黑" panose="020B0503020204020204" pitchFamily="34" charset="-122"/>
                <a:cs typeface="微软雅黑" panose="020B0503020204020204" pitchFamily="34" charset="-122"/>
              </a:rPr>
              <a:t>图: 根据线条修改板子外观</a:t>
            </a:r>
          </a:p>
        </p:txBody>
      </p:sp>
      <p:sp>
        <p:nvSpPr>
          <p:cNvPr id="3" name="文本框 2"/>
          <p:cNvSpPr txBox="1"/>
          <p:nvPr/>
        </p:nvSpPr>
        <p:spPr>
          <a:xfrm>
            <a:off x="6523355" y="5532120"/>
            <a:ext cx="4107180" cy="368300"/>
          </a:xfrm>
          <a:prstGeom prst="rect">
            <a:avLst/>
          </a:prstGeom>
          <a:noFill/>
          <a:ln w="9525">
            <a:noFill/>
          </a:ln>
        </p:spPr>
        <p:txBody>
          <a:bodyPr wrap="square">
            <a:spAutoFit/>
          </a:bodyPr>
          <a:lstStyle/>
          <a:p>
            <a:pPr indent="0" algn="ctr"/>
            <a:r>
              <a:rPr lang="zh-CN" b="0">
                <a:latin typeface="微软雅黑" panose="020B0503020204020204" pitchFamily="34" charset="-122"/>
                <a:ea typeface="微软雅黑" panose="020B0503020204020204" pitchFamily="34" charset="-122"/>
                <a:cs typeface="微软雅黑" panose="020B0503020204020204" pitchFamily="34" charset="-122"/>
              </a:rPr>
              <a:t>图: 修改后的板子外观</a:t>
            </a:r>
          </a:p>
        </p:txBody>
      </p:sp>
      <p:pic>
        <p:nvPicPr>
          <p:cNvPr id="424" name="图片 42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a:xfrm>
            <a:off x="586105" y="1206500"/>
            <a:ext cx="5325745" cy="3639820"/>
          </a:xfrm>
          <a:prstGeom prst="rect">
            <a:avLst/>
          </a:prstGeom>
          <a:noFill/>
          <a:ln>
            <a:noFill/>
          </a:ln>
        </p:spPr>
      </p:pic>
      <p:pic>
        <p:nvPicPr>
          <p:cNvPr id="425" name="图片 425"/>
          <p:cNvPicPr>
            <a:picLocks noChangeAspect="1"/>
          </p:cNvPicPr>
          <p:nvPr/>
        </p:nvPicPr>
        <p:blipFill>
          <a:blip r:embed="rId5"/>
          <a:stretch>
            <a:fillRect/>
          </a:stretch>
        </p:blipFill>
        <p:spPr>
          <a:xfrm>
            <a:off x="6139815" y="2011680"/>
            <a:ext cx="4874260" cy="2834640"/>
          </a:xfrm>
          <a:prstGeom prst="rect">
            <a:avLst/>
          </a:prstGeom>
        </p:spPr>
      </p:pic>
    </p:spTree>
    <p:custDataLst>
      <p:tags r:id="rId1"/>
    </p:custDataLst>
  </p:cSld>
  <p:clrMapOvr>
    <a:masterClrMapping/>
  </p:clrMapOvr>
  <p:transition spd="slow" advClick="0">
    <p:push dir="u"/>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053465" y="5773420"/>
            <a:ext cx="3261360" cy="368300"/>
          </a:xfrm>
          <a:prstGeom prst="rect">
            <a:avLst/>
          </a:prstGeom>
          <a:noFill/>
          <a:ln w="9525">
            <a:noFill/>
          </a:ln>
        </p:spPr>
        <p:txBody>
          <a:bodyPr wrap="square">
            <a:spAutoFit/>
          </a:bodyPr>
          <a:lstStyle/>
          <a:p>
            <a:pPr indent="0" algn="ctr"/>
            <a:r>
              <a:rPr lang="zh-CN" b="0">
                <a:latin typeface="微软雅黑" panose="020B0503020204020204" pitchFamily="34" charset="-122"/>
                <a:ea typeface="微软雅黑" panose="020B0503020204020204" pitchFamily="34" charset="-122"/>
                <a:cs typeface="微软雅黑" panose="020B0503020204020204" pitchFamily="34" charset="-122"/>
              </a:rPr>
              <a:t>图: Preferences窗口</a:t>
            </a:r>
          </a:p>
        </p:txBody>
      </p:sp>
      <p:pic>
        <p:nvPicPr>
          <p:cNvPr id="426" name="图片 426"/>
          <p:cNvPicPr>
            <a:picLocks noChangeAspect="1"/>
          </p:cNvPicPr>
          <p:nvPr/>
        </p:nvPicPr>
        <p:blipFill>
          <a:blip r:embed="rId4"/>
          <a:stretch>
            <a:fillRect/>
          </a:stretch>
        </p:blipFill>
        <p:spPr>
          <a:xfrm>
            <a:off x="355600" y="298450"/>
            <a:ext cx="5153025" cy="5257800"/>
          </a:xfrm>
          <a:prstGeom prst="rect">
            <a:avLst/>
          </a:prstGeom>
        </p:spPr>
      </p:pic>
      <p:sp>
        <p:nvSpPr>
          <p:cNvPr id="100" name="文本框 99"/>
          <p:cNvSpPr txBox="1"/>
          <p:nvPr/>
        </p:nvSpPr>
        <p:spPr>
          <a:xfrm>
            <a:off x="5974080" y="1585595"/>
            <a:ext cx="5080000" cy="3830955"/>
          </a:xfrm>
          <a:prstGeom prst="rect">
            <a:avLst/>
          </a:prstGeom>
          <a:noFill/>
          <a:ln w="9525">
            <a:noFill/>
          </a:ln>
        </p:spPr>
        <p:txBody>
          <a:bodyPr wrap="square">
            <a:spAutoFit/>
          </a:bodyPr>
          <a:lstStyle/>
          <a:p>
            <a:pPr algn="l">
              <a:lnSpc>
                <a:spcPct val="150000"/>
              </a:lnSpc>
              <a:buClrTx/>
              <a:buSzTx/>
              <a:buFontTx/>
            </a:pPr>
            <a:r>
              <a:rPr lang="zh-CN" sz="1800" b="0">
                <a:latin typeface="微软雅黑" panose="020B0503020204020204" pitchFamily="34" charset="-122"/>
                <a:ea typeface="微软雅黑" panose="020B0503020204020204" pitchFamily="34" charset="-122"/>
                <a:cs typeface="微软雅黑" panose="020B0503020204020204" pitchFamily="34" charset="-122"/>
              </a:rPr>
              <a:t>此时，就能看到我们希望的板子外观。然后，我们要做的就是用鼠标把元器件一个个拖动到我们希望的地方。如果我们需要旋转器件，只需要按下空格键，器件就会逆时针旋转（旋转的角度可调，在“Tools”菜单下的“Preferences”）。另外，板子的放大缩小只需要按住“Ctrl”键，同时旋转鼠标中间的那个滚轮就行。板子的拖动只要按住鼠标右键然后随便移动，移动完毕后放开右键即可。</a:t>
            </a:r>
            <a:endParaRPr lang="zh-CN">
              <a:latin typeface="微软雅黑" panose="020B0503020204020204" pitchFamily="34" charset="-122"/>
              <a:ea typeface="微软雅黑" panose="020B0503020204020204" pitchFamily="34" charset="-122"/>
              <a:cs typeface="微软雅黑" panose="020B0503020204020204" pitchFamily="34" charset="-122"/>
            </a:endParaRPr>
          </a:p>
        </p:txBody>
      </p:sp>
    </p:spTree>
    <p:custDataLst>
      <p:tags r:id="rId1"/>
    </p:custDataLst>
  </p:cSld>
  <p:clrMapOvr>
    <a:masterClrMapping/>
  </p:clrMapOvr>
  <p:transition spd="slow" advClick="0">
    <p:push dir="u"/>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custDataLst>
              <p:tags r:id="rId2"/>
            </p:custDataLst>
          </p:nvPr>
        </p:nvSpPr>
        <p:spPr>
          <a:xfrm>
            <a:off x="615950" y="145415"/>
            <a:ext cx="7247890" cy="1127760"/>
          </a:xfrm>
          <a:prstGeom prst="rect">
            <a:avLst/>
          </a:prstGeom>
          <a:noFill/>
        </p:spPr>
        <p:txBody>
          <a:bodyPr wrap="square" rtlCol="0" anchor="ctr">
            <a:noAutofit/>
          </a:bodyPr>
          <a:lstStyle/>
          <a:p>
            <a:pPr indent="0" algn="l"/>
            <a:r>
              <a:rPr lang="zh-CN" sz="2800">
                <a:latin typeface="微软雅黑" panose="020B0503020204020204" pitchFamily="34" charset="-122"/>
                <a:ea typeface="微软雅黑" panose="020B0503020204020204" pitchFamily="34" charset="-122"/>
                <a:cs typeface="微软雅黑" panose="020B0503020204020204" pitchFamily="34" charset="-122"/>
                <a:sym typeface="+mn-ea"/>
              </a:rPr>
              <a:t>再回顾一下步骤</a:t>
            </a:r>
          </a:p>
        </p:txBody>
      </p:sp>
      <p:sp>
        <p:nvSpPr>
          <p:cNvPr id="100" name="文本框 99"/>
          <p:cNvSpPr txBox="1"/>
          <p:nvPr/>
        </p:nvSpPr>
        <p:spPr>
          <a:xfrm>
            <a:off x="615950" y="994410"/>
            <a:ext cx="11183620" cy="4939030"/>
          </a:xfrm>
          <a:prstGeom prst="rect">
            <a:avLst/>
          </a:prstGeom>
          <a:noFill/>
          <a:ln w="9525">
            <a:noFill/>
          </a:ln>
        </p:spPr>
        <p:txBody>
          <a:bodyPr wrap="square">
            <a:spAutoFit/>
          </a:bodyPr>
          <a:lstStyle/>
          <a:p>
            <a:pPr marL="457200" indent="-457200">
              <a:lnSpc>
                <a:spcPct val="150000"/>
              </a:lnSpc>
              <a:buAutoNum type="arabicPeriod"/>
            </a:pPr>
            <a:r>
              <a:rPr lang="en-US" sz="1400" b="0">
                <a:latin typeface="微软雅黑" panose="020B0503020204020204" pitchFamily="34" charset="-122"/>
                <a:ea typeface="微软雅黑" panose="020B0503020204020204" pitchFamily="34" charset="-122"/>
                <a:cs typeface="微软雅黑" panose="020B0503020204020204" pitchFamily="34" charset="-122"/>
              </a:rPr>
              <a:t>我们在菜单“Design”中选择“Rules…”</a:t>
            </a:r>
          </a:p>
          <a:p>
            <a:pPr marL="457200" indent="-457200">
              <a:lnSpc>
                <a:spcPct val="150000"/>
              </a:lnSpc>
              <a:buAutoNum type="arabicPeriod"/>
            </a:pPr>
            <a:r>
              <a:rPr lang="en-US" sz="1400" b="0">
                <a:latin typeface="微软雅黑" panose="020B0503020204020204" pitchFamily="34" charset="-122"/>
                <a:ea typeface="微软雅黑" panose="020B0503020204020204" pitchFamily="34" charset="-122"/>
                <a:cs typeface="微软雅黑" panose="020B0503020204020204" pitchFamily="34" charset="-122"/>
              </a:rPr>
              <a:t>选择后会弹出一个非常复杂的规则设置页面。我们只演示常用的规则，比如“Clearance”，就是保护间距和线宽的设定。</a:t>
            </a:r>
          </a:p>
          <a:p>
            <a:pPr marL="457200" indent="-457200">
              <a:lnSpc>
                <a:spcPct val="150000"/>
              </a:lnSpc>
              <a:buAutoNum type="arabicPeriod"/>
            </a:pPr>
            <a:r>
              <a:rPr lang="en-US" sz="1400" b="0">
                <a:latin typeface="微软雅黑" panose="020B0503020204020204" pitchFamily="34" charset="-122"/>
                <a:ea typeface="微软雅黑" panose="020B0503020204020204" pitchFamily="34" charset="-122"/>
                <a:cs typeface="微软雅黑" panose="020B0503020204020204" pitchFamily="34" charset="-122"/>
              </a:rPr>
              <a:t>然后我们来设定一下线宽，请找到左侧列表里的“Width”选项。</a:t>
            </a:r>
          </a:p>
          <a:p>
            <a:pPr marL="457200" indent="-457200">
              <a:lnSpc>
                <a:spcPct val="150000"/>
              </a:lnSpc>
              <a:buAutoNum type="arabicPeriod"/>
            </a:pPr>
            <a:r>
              <a:rPr lang="en-US" sz="1400" b="0">
                <a:latin typeface="微软雅黑" panose="020B0503020204020204" pitchFamily="34" charset="-122"/>
                <a:ea typeface="微软雅黑" panose="020B0503020204020204" pitchFamily="34" charset="-122"/>
                <a:cs typeface="微软雅黑" panose="020B0503020204020204" pitchFamily="34" charset="-122"/>
              </a:rPr>
              <a:t>在大多数场合我们还需要定义一下板子的尺寸和外观，我们首先把一个我们希望的外观用线条描绘出来，一般把这个线条画在机械层（比如“Mechanical 1”层）。点击PCB编辑界面下面的“Mechanical 1”标签，然后用快捷键“P”紧跟着一个“L”（所有的快捷键不区分大小写）。于是，我在黑色的板子区域随便画了一个形状。</a:t>
            </a:r>
          </a:p>
          <a:p>
            <a:pPr marL="457200" indent="-457200">
              <a:lnSpc>
                <a:spcPct val="150000"/>
              </a:lnSpc>
              <a:buAutoNum type="arabicPeriod"/>
            </a:pPr>
            <a:r>
              <a:rPr lang="en-US" sz="1400" b="0">
                <a:latin typeface="微软雅黑" panose="020B0503020204020204" pitchFamily="34" charset="-122"/>
                <a:ea typeface="微软雅黑" panose="020B0503020204020204" pitchFamily="34" charset="-122"/>
                <a:cs typeface="微软雅黑" panose="020B0503020204020204" pitchFamily="34" charset="-122"/>
              </a:rPr>
              <a:t>当然实际工作中，不能乱画，需要有实际的尺寸。怎么把握尺寸呢？只要双击一根线，在右侧属性窗口中可以修改具体的线长度，单位可以自己更改。</a:t>
            </a:r>
          </a:p>
          <a:p>
            <a:pPr marL="457200" indent="-457200">
              <a:lnSpc>
                <a:spcPct val="150000"/>
              </a:lnSpc>
              <a:buAutoNum type="arabicPeriod"/>
            </a:pPr>
            <a:r>
              <a:rPr lang="en-US" sz="1400" b="0">
                <a:latin typeface="微软雅黑" panose="020B0503020204020204" pitchFamily="34" charset="-122"/>
                <a:ea typeface="微软雅黑" panose="020B0503020204020204" pitchFamily="34" charset="-122"/>
                <a:cs typeface="微软雅黑" panose="020B0503020204020204" pitchFamily="34" charset="-122"/>
              </a:rPr>
              <a:t>如果你觉得英制看起来实在难受，也可以在PCB编辑区，按下快捷键“Q”，它会在公制和英制之间切换。需要注意，所画的这个线框需要闭合，不要有缺口。然后，我们用鼠标拖动一个窗口全部选中这些线。</a:t>
            </a:r>
          </a:p>
          <a:p>
            <a:pPr marL="457200" indent="-457200">
              <a:lnSpc>
                <a:spcPct val="150000"/>
              </a:lnSpc>
              <a:buAutoNum type="arabicPeriod"/>
            </a:pPr>
            <a:r>
              <a:rPr lang="en-US" sz="1400" b="0">
                <a:latin typeface="微软雅黑" panose="020B0503020204020204" pitchFamily="34" charset="-122"/>
                <a:ea typeface="微软雅黑" panose="020B0503020204020204" pitchFamily="34" charset="-122"/>
                <a:cs typeface="微软雅黑" panose="020B0503020204020204" pitchFamily="34" charset="-122"/>
              </a:rPr>
              <a:t>选中后，我们在菜单“Design”中选择“Define from selected objects”,来重新定义板子的外观尺寸。</a:t>
            </a:r>
          </a:p>
          <a:p>
            <a:pPr marL="457200" indent="-457200">
              <a:lnSpc>
                <a:spcPct val="150000"/>
              </a:lnSpc>
              <a:buAutoNum type="arabicPeriod"/>
            </a:pPr>
            <a:r>
              <a:rPr lang="en-US" sz="1400" b="0">
                <a:latin typeface="微软雅黑" panose="020B0503020204020204" pitchFamily="34" charset="-122"/>
                <a:ea typeface="微软雅黑" panose="020B0503020204020204" pitchFamily="34" charset="-122"/>
                <a:cs typeface="微软雅黑" panose="020B0503020204020204" pitchFamily="34" charset="-122"/>
              </a:rPr>
              <a:t>此时，就能看到我们希望的板子外观。然后，我们要做的就是用鼠标把元器件一个个拖动到我们希望的地方。如果我们需要旋转器件，只需要按下空格键，器件就会逆时针旋转（旋转的角度可调，在“Tools”菜单下的“Preferences”）。另外，板子的放大缩小只需要按住“Ctrl”键，同时旋转鼠标中间的那个滚轮就行。板子的拖动只要按住鼠标右键然后随便移动，移动完毕后放开右键即可。</a:t>
            </a:r>
          </a:p>
          <a:p>
            <a:pPr marL="457200" indent="-457200">
              <a:lnSpc>
                <a:spcPct val="150000"/>
              </a:lnSpc>
              <a:buAutoNum type="arabicPeriod"/>
            </a:pPr>
            <a:r>
              <a:rPr lang="en-US" sz="1400" b="0">
                <a:latin typeface="微软雅黑" panose="020B0503020204020204" pitchFamily="34" charset="-122"/>
                <a:ea typeface="微软雅黑" panose="020B0503020204020204" pitchFamily="34" charset="-122"/>
                <a:cs typeface="微软雅黑" panose="020B0503020204020204" pitchFamily="34" charset="-122"/>
              </a:rPr>
              <a:t>接下来，假设我们把元件都放在了合适的位置，我们就可以开始画线了。</a:t>
            </a:r>
          </a:p>
        </p:txBody>
      </p:sp>
    </p:spTree>
    <p:custDataLst>
      <p:tags r:id="rId1"/>
    </p:custDataLst>
  </p:cSld>
  <p:clrMapOvr>
    <a:masterClrMapping/>
  </p:clrMapOvr>
  <p:transition spd="slow" advClick="0">
    <p:push dir="u"/>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44550" y="5572125"/>
            <a:ext cx="3261360" cy="368300"/>
          </a:xfrm>
          <a:prstGeom prst="rect">
            <a:avLst/>
          </a:prstGeom>
          <a:noFill/>
          <a:ln w="9525">
            <a:noFill/>
          </a:ln>
        </p:spPr>
        <p:txBody>
          <a:bodyPr wrap="square">
            <a:spAutoFit/>
          </a:bodyPr>
          <a:lstStyle/>
          <a:p>
            <a:pPr indent="0" algn="ctr"/>
            <a:r>
              <a:rPr lang="zh-CN" b="0">
                <a:latin typeface="微软雅黑" panose="020B0503020204020204" pitchFamily="34" charset="-122"/>
                <a:ea typeface="微软雅黑" panose="020B0503020204020204" pitchFamily="34" charset="-122"/>
                <a:cs typeface="微软雅黑" panose="020B0503020204020204" pitchFamily="34" charset="-122"/>
              </a:rPr>
              <a:t>图: PCB中的交叉参考选项</a:t>
            </a:r>
          </a:p>
        </p:txBody>
      </p:sp>
      <p:sp>
        <p:nvSpPr>
          <p:cNvPr id="3" name="文本框 2"/>
          <p:cNvSpPr txBox="1"/>
          <p:nvPr/>
        </p:nvSpPr>
        <p:spPr>
          <a:xfrm>
            <a:off x="6523990" y="5484495"/>
            <a:ext cx="4107180" cy="368300"/>
          </a:xfrm>
          <a:prstGeom prst="rect">
            <a:avLst/>
          </a:prstGeom>
          <a:noFill/>
          <a:ln w="9525">
            <a:noFill/>
          </a:ln>
        </p:spPr>
        <p:txBody>
          <a:bodyPr wrap="square">
            <a:spAutoFit/>
          </a:bodyPr>
          <a:lstStyle/>
          <a:p>
            <a:pPr indent="0" algn="ctr"/>
            <a:r>
              <a:rPr lang="zh-CN" b="0">
                <a:latin typeface="微软雅黑" panose="020B0503020204020204" pitchFamily="34" charset="-122"/>
                <a:ea typeface="微软雅黑" panose="020B0503020204020204" pitchFamily="34" charset="-122"/>
                <a:cs typeface="微软雅黑" panose="020B0503020204020204" pitchFamily="34" charset="-122"/>
              </a:rPr>
              <a:t>图: 原理图中的交叉参考器件</a:t>
            </a:r>
          </a:p>
        </p:txBody>
      </p:sp>
      <p:pic>
        <p:nvPicPr>
          <p:cNvPr id="427" name="图片 42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a:xfrm>
            <a:off x="617220" y="554990"/>
            <a:ext cx="3934460" cy="4722495"/>
          </a:xfrm>
          <a:prstGeom prst="rect">
            <a:avLst/>
          </a:prstGeom>
          <a:noFill/>
          <a:ln>
            <a:noFill/>
          </a:ln>
        </p:spPr>
      </p:pic>
      <p:pic>
        <p:nvPicPr>
          <p:cNvPr id="428" name="图片 428"/>
          <p:cNvPicPr>
            <a:picLocks noChangeAspect="1"/>
          </p:cNvPicPr>
          <p:nvPr/>
        </p:nvPicPr>
        <p:blipFill>
          <a:blip r:embed="rId5"/>
          <a:stretch>
            <a:fillRect/>
          </a:stretch>
        </p:blipFill>
        <p:spPr>
          <a:xfrm>
            <a:off x="5029200" y="755650"/>
            <a:ext cx="6640195" cy="4361180"/>
          </a:xfrm>
          <a:prstGeom prst="rect">
            <a:avLst/>
          </a:prstGeom>
        </p:spPr>
      </p:pic>
    </p:spTree>
    <p:custDataLst>
      <p:tags r:id="rId1"/>
    </p:custDataLst>
  </p:cSld>
  <p:clrMapOvr>
    <a:masterClrMapping/>
  </p:clrMapOvr>
  <p:transition spd="slow" advClick="0">
    <p:push dir="u"/>
  </p:transition>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矩形 9"/>
          <p:cNvSpPr/>
          <p:nvPr userDrawn="1">
            <p:custDataLst>
              <p:tags r:id="rId2"/>
            </p:custDataLst>
          </p:nvPr>
        </p:nvSpPr>
        <p:spPr>
          <a:xfrm>
            <a:off x="292075" y="303809"/>
            <a:ext cx="11607851" cy="6250382"/>
          </a:xfrm>
          <a:prstGeom prst="rect">
            <a:avLst/>
          </a:prstGeom>
          <a:solidFill>
            <a:schemeClr val="lt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solidFill>
                <a:schemeClr val="lt1"/>
              </a:solidFill>
              <a:latin typeface="微软雅黑" panose="020B0503020204020204" pitchFamily="34" charset="-122"/>
              <a:ea typeface="微软雅黑" panose="020B0503020204020204" pitchFamily="34" charset="-122"/>
            </a:endParaRPr>
          </a:p>
        </p:txBody>
      </p:sp>
      <p:sp>
        <p:nvSpPr>
          <p:cNvPr id="4" name="矩形 3"/>
          <p:cNvSpPr/>
          <p:nvPr userDrawn="1">
            <p:custDataLst>
              <p:tags r:id="rId3"/>
            </p:custDataLst>
          </p:nvPr>
        </p:nvSpPr>
        <p:spPr>
          <a:xfrm>
            <a:off x="8071104" y="609600"/>
            <a:ext cx="4120896" cy="5638800"/>
          </a:xfrm>
          <a:prstGeom prst="rect">
            <a:avLst/>
          </a:prstGeom>
          <a:solidFill>
            <a:schemeClr val="dk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solidFill>
                <a:schemeClr val="lt1"/>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custDataLst>
              <p:tags r:id="rId4"/>
            </p:custDataLst>
          </p:nvPr>
        </p:nvPicPr>
        <p:blipFill>
          <a:blip r:embed="rId8"/>
          <a:srcRect t="755" b="755"/>
          <a:stretch>
            <a:fillRect/>
          </a:stretch>
        </p:blipFill>
        <p:spPr>
          <a:xfrm>
            <a:off x="0" y="608943"/>
            <a:ext cx="8077263" cy="5638845"/>
          </a:xfrm>
          <a:custGeom>
            <a:avLst/>
            <a:gdLst>
              <a:gd name="connsiteX0" fmla="*/ 0 w 6924430"/>
              <a:gd name="connsiteY0" fmla="*/ 0 h 3894992"/>
              <a:gd name="connsiteX1" fmla="*/ 6924430 w 6924430"/>
              <a:gd name="connsiteY1" fmla="*/ 0 h 3894992"/>
              <a:gd name="connsiteX2" fmla="*/ 6924430 w 6924430"/>
              <a:gd name="connsiteY2" fmla="*/ 3894992 h 3894992"/>
              <a:gd name="connsiteX3" fmla="*/ 0 w 6924430"/>
              <a:gd name="connsiteY3" fmla="*/ 3894992 h 3894992"/>
            </a:gdLst>
            <a:ahLst/>
            <a:cxnLst>
              <a:cxn ang="0">
                <a:pos x="connsiteX0" y="connsiteY0"/>
              </a:cxn>
              <a:cxn ang="0">
                <a:pos x="connsiteX1" y="connsiteY1"/>
              </a:cxn>
              <a:cxn ang="0">
                <a:pos x="connsiteX2" y="connsiteY2"/>
              </a:cxn>
              <a:cxn ang="0">
                <a:pos x="connsiteX3" y="connsiteY3"/>
              </a:cxn>
            </a:cxnLst>
            <a:rect l="l" t="t" r="r" b="b"/>
            <a:pathLst>
              <a:path w="12720" h="8880">
                <a:moveTo>
                  <a:pt x="0" y="0"/>
                </a:moveTo>
                <a:lnTo>
                  <a:pt x="12720" y="0"/>
                </a:lnTo>
                <a:lnTo>
                  <a:pt x="12720" y="8880"/>
                </a:lnTo>
                <a:lnTo>
                  <a:pt x="0" y="8880"/>
                </a:lnTo>
                <a:lnTo>
                  <a:pt x="0" y="0"/>
                </a:lnTo>
                <a:close/>
              </a:path>
            </a:pathLst>
          </a:custGeom>
        </p:spPr>
      </p:pic>
      <p:sp>
        <p:nvSpPr>
          <p:cNvPr id="3" name="文本框 2"/>
          <p:cNvSpPr txBox="1"/>
          <p:nvPr>
            <p:custDataLst>
              <p:tags r:id="rId5"/>
            </p:custDataLst>
          </p:nvPr>
        </p:nvSpPr>
        <p:spPr>
          <a:xfrm>
            <a:off x="8566221" y="2286018"/>
            <a:ext cx="3136925" cy="1981213"/>
          </a:xfrm>
          <a:prstGeom prst="rect">
            <a:avLst/>
          </a:prstGeom>
          <a:noFill/>
        </p:spPr>
        <p:txBody>
          <a:bodyPr wrap="square" rtlCol="0" anchor="ctr">
            <a:noAutofit/>
          </a:bodyPr>
          <a:lstStyle/>
          <a:p>
            <a:pPr marL="0" indent="0" algn="l">
              <a:lnSpc>
                <a:spcPct val="100000"/>
              </a:lnSpc>
              <a:spcBef>
                <a:spcPts val="0"/>
              </a:spcBef>
              <a:spcAft>
                <a:spcPts val="0"/>
              </a:spcAft>
              <a:buSzPct val="100000"/>
              <a:buNone/>
            </a:pPr>
            <a:r>
              <a:rPr lang="zh-CN" sz="3600" b="1" spc="300">
                <a:solidFill>
                  <a:schemeClr val="bg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图: 原理图取消交叉参考</a:t>
            </a:r>
          </a:p>
        </p:txBody>
      </p:sp>
    </p:spTree>
    <p:custDataLst>
      <p:tags r:id="rId1"/>
    </p:custDataLst>
  </p:cSld>
  <p:clrMapOvr>
    <a:masterClrMapping/>
  </p:clrMapOvr>
  <p:transition advClick="0"/>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123950" y="5553075"/>
            <a:ext cx="3261360" cy="368300"/>
          </a:xfrm>
          <a:prstGeom prst="rect">
            <a:avLst/>
          </a:prstGeom>
          <a:noFill/>
          <a:ln w="9525">
            <a:noFill/>
          </a:ln>
        </p:spPr>
        <p:txBody>
          <a:bodyPr wrap="square">
            <a:spAutoFit/>
          </a:bodyPr>
          <a:lstStyle/>
          <a:p>
            <a:pPr indent="0" algn="ctr"/>
            <a:r>
              <a:rPr lang="zh-CN" b="0">
                <a:latin typeface="微软雅黑" panose="020B0503020204020204" pitchFamily="34" charset="-122"/>
                <a:ea typeface="微软雅黑" panose="020B0503020204020204" pitchFamily="34" charset="-122"/>
                <a:cs typeface="微软雅黑" panose="020B0503020204020204" pitchFamily="34" charset="-122"/>
              </a:rPr>
              <a:t>图: 过孔的属性</a:t>
            </a:r>
          </a:p>
        </p:txBody>
      </p:sp>
      <p:pic>
        <p:nvPicPr>
          <p:cNvPr id="430" name="图片 43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a:xfrm>
            <a:off x="710565" y="883285"/>
            <a:ext cx="4266565" cy="4669790"/>
          </a:xfrm>
          <a:prstGeom prst="rect">
            <a:avLst/>
          </a:prstGeom>
          <a:noFill/>
          <a:ln>
            <a:noFill/>
          </a:ln>
        </p:spPr>
      </p:pic>
      <p:sp>
        <p:nvSpPr>
          <p:cNvPr id="100" name="文本框 99"/>
          <p:cNvSpPr txBox="1"/>
          <p:nvPr/>
        </p:nvSpPr>
        <p:spPr>
          <a:xfrm>
            <a:off x="5179695" y="879475"/>
            <a:ext cx="6851015" cy="4523105"/>
          </a:xfrm>
          <a:prstGeom prst="rect">
            <a:avLst/>
          </a:prstGeom>
          <a:noFill/>
          <a:ln w="9525">
            <a:noFill/>
          </a:ln>
        </p:spPr>
        <p:txBody>
          <a:bodyPr wrap="square">
            <a:spAutoFit/>
          </a:bodyPr>
          <a:lstStyle/>
          <a:p>
            <a:pPr indent="0" algn="l">
              <a:lnSpc>
                <a:spcPct val="150000"/>
              </a:lnSpc>
            </a:pPr>
            <a:r>
              <a:rPr lang="zh-CN" sz="1600" b="0">
                <a:latin typeface="微软雅黑" panose="020B0503020204020204" pitchFamily="34" charset="-122"/>
                <a:ea typeface="微软雅黑" panose="020B0503020204020204" pitchFamily="34" charset="-122"/>
                <a:cs typeface="微软雅黑" panose="020B0503020204020204" pitchFamily="34" charset="-122"/>
              </a:rPr>
              <a:t>回到前面的问题，如果我要把一个器件放置在PCB的反面，也就是Bottom</a:t>
            </a:r>
            <a:r>
              <a:rPr lang="en-US" sz="1600" b="0">
                <a:latin typeface="微软雅黑" panose="020B0503020204020204" pitchFamily="34" charset="-122"/>
                <a:ea typeface="微软雅黑" panose="020B0503020204020204" pitchFamily="34" charset="-122"/>
                <a:cs typeface="微软雅黑" panose="020B0503020204020204" pitchFamily="34" charset="-122"/>
              </a:rPr>
              <a:t> </a:t>
            </a:r>
            <a:r>
              <a:rPr lang="zh-CN" sz="1600" b="0">
                <a:latin typeface="微软雅黑" panose="020B0503020204020204" pitchFamily="34" charset="-122"/>
                <a:ea typeface="微软雅黑" panose="020B0503020204020204" pitchFamily="34" charset="-122"/>
                <a:cs typeface="微软雅黑" panose="020B0503020204020204" pitchFamily="34" charset="-122"/>
              </a:rPr>
              <a:t>layer的话，用最快捷的方法时用鼠标点击选中器件，此时按下快捷键“L”就可以把器件快速放置到另外一层。反正一共只有正反两个面可以摆放元器件，每按一下就切换一个面。</a:t>
            </a:r>
            <a:endParaRPr lang="en-US" sz="1600" b="0">
              <a:latin typeface="微软雅黑" panose="020B0503020204020204" pitchFamily="34" charset="-122"/>
              <a:ea typeface="微软雅黑" panose="020B0503020204020204" pitchFamily="34" charset="-122"/>
              <a:cs typeface="微软雅黑" panose="020B0503020204020204" pitchFamily="34" charset="-122"/>
            </a:endParaRPr>
          </a:p>
          <a:p>
            <a:pPr indent="0" algn="l">
              <a:lnSpc>
                <a:spcPct val="150000"/>
              </a:lnSpc>
            </a:pPr>
            <a:r>
              <a:rPr lang="zh-CN" sz="1600" b="0">
                <a:latin typeface="微软雅黑" panose="020B0503020204020204" pitchFamily="34" charset="-122"/>
                <a:ea typeface="微软雅黑" panose="020B0503020204020204" pitchFamily="34" charset="-122"/>
                <a:cs typeface="微软雅黑" panose="020B0503020204020204" pitchFamily="34" charset="-122"/>
              </a:rPr>
              <a:t>所有的器件都摆放妥当后，我们只要按下快捷键“P”后紧跟着一个“T”，鼠标就变成了十字形，此时就可以找到对应的管脚把线连接起来。你应该已经留意到，器件之间有很多白色的细线，这些线就是器件之间管脚的逻辑连接或者称之为“网表”连接。绘制走线，不同的网表之间是画不上去的。</a:t>
            </a:r>
            <a:endParaRPr lang="en-US" sz="1600" b="0">
              <a:latin typeface="微软雅黑" panose="020B0503020204020204" pitchFamily="34" charset="-122"/>
              <a:ea typeface="微软雅黑" panose="020B0503020204020204" pitchFamily="34" charset="-122"/>
              <a:cs typeface="微软雅黑" panose="020B0503020204020204" pitchFamily="34" charset="-122"/>
            </a:endParaRPr>
          </a:p>
          <a:p>
            <a:pPr indent="0" algn="l">
              <a:lnSpc>
                <a:spcPct val="150000"/>
              </a:lnSpc>
            </a:pPr>
            <a:r>
              <a:rPr lang="zh-CN" sz="1600" b="0">
                <a:latin typeface="微软雅黑" panose="020B0503020204020204" pitchFamily="34" charset="-122"/>
                <a:ea typeface="微软雅黑" panose="020B0503020204020204" pitchFamily="34" charset="-122"/>
                <a:cs typeface="微软雅黑" panose="020B0503020204020204" pitchFamily="34" charset="-122"/>
              </a:rPr>
              <a:t>走线可以安排在不同的信号层，如果需要穿越一个层，那就需要放置所谓过孔。直接用快捷键“P”，然后紧接着按“V”即可。然后在右侧需要修改过孔的属性，包括过孔的“Net”，意思就是这个过孔到底和那个线连接。</a:t>
            </a:r>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p:txBody>
      </p:sp>
    </p:spTree>
    <p:custDataLst>
      <p:tags r:id="rId1"/>
    </p:custDataLst>
  </p:cSld>
  <p:clrMapOvr>
    <a:masterClrMapping/>
  </p:clrMapOvr>
  <p:transition spd="slow" advClick="0">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custDataLst>
              <p:tags r:id="rId2"/>
            </p:custDataLst>
          </p:nvPr>
        </p:nvSpPr>
        <p:spPr>
          <a:xfrm>
            <a:off x="575945" y="375285"/>
            <a:ext cx="10222865" cy="680720"/>
          </a:xfrm>
          <a:prstGeom prst="rect">
            <a:avLst/>
          </a:prstGeom>
          <a:noFill/>
        </p:spPr>
        <p:txBody>
          <a:bodyPr wrap="square" rtlCol="0" anchor="ctr">
            <a:noAutofit/>
          </a:bodyPr>
          <a:lstStyle/>
          <a:p>
            <a:pPr indent="0">
              <a:lnSpc>
                <a:spcPct val="100000"/>
              </a:lnSpc>
              <a:spcBef>
                <a:spcPts val="0"/>
              </a:spcBef>
              <a:spcAft>
                <a:spcPts val="0"/>
              </a:spcAft>
              <a:buSzPct val="100000"/>
              <a:buNone/>
            </a:pPr>
            <a:r>
              <a:rPr sz="2800" b="1" spc="300" dirty="0">
                <a:solidFill>
                  <a:schemeClr val="bg1">
                    <a:lumMod val="50000"/>
                  </a:schemeClr>
                </a:solidFill>
                <a:latin typeface="微软雅黑" panose="020B0503020204020204" pitchFamily="34" charset="-122"/>
                <a:ea typeface="微软雅黑" panose="020B0503020204020204" pitchFamily="34" charset="-122"/>
              </a:rPr>
              <a:t>新建工程</a:t>
            </a:r>
          </a:p>
        </p:txBody>
      </p:sp>
      <p:sp>
        <p:nvSpPr>
          <p:cNvPr id="2" name="文本框 1"/>
          <p:cNvSpPr txBox="1"/>
          <p:nvPr/>
        </p:nvSpPr>
        <p:spPr>
          <a:xfrm>
            <a:off x="646430" y="1250950"/>
            <a:ext cx="5895340" cy="368300"/>
          </a:xfrm>
          <a:prstGeom prst="rect">
            <a:avLst/>
          </a:prstGeom>
          <a:noFill/>
          <a:ln w="9525">
            <a:noFill/>
          </a:ln>
        </p:spPr>
        <p:txBody>
          <a:bodyPr wrap="square">
            <a:spAutoFit/>
          </a:bodyPr>
          <a:lstStyle/>
          <a:p>
            <a:pPr indent="0"/>
            <a:r>
              <a:rPr lang="zh-CN" b="0">
                <a:latin typeface="微软雅黑" panose="020B0503020204020204" pitchFamily="34" charset="-122"/>
                <a:ea typeface="微软雅黑" panose="020B0503020204020204" pitchFamily="34" charset="-122"/>
                <a:cs typeface="微软雅黑" panose="020B0503020204020204" pitchFamily="34" charset="-122"/>
              </a:rPr>
              <a:t>打开</a:t>
            </a:r>
            <a:r>
              <a:rPr lang="en-US" b="0">
                <a:latin typeface="微软雅黑" panose="020B0503020204020204" pitchFamily="34" charset="-122"/>
                <a:ea typeface="微软雅黑" panose="020B0503020204020204" pitchFamily="34" charset="-122"/>
                <a:cs typeface="微软雅黑" panose="020B0503020204020204" pitchFamily="34" charset="-122"/>
              </a:rPr>
              <a:t>Altium </a:t>
            </a:r>
            <a:r>
              <a:rPr lang="zh-CN" b="0">
                <a:latin typeface="微软雅黑" panose="020B0503020204020204" pitchFamily="34" charset="-122"/>
                <a:ea typeface="微软雅黑" panose="020B0503020204020204" pitchFamily="34" charset="-122"/>
                <a:cs typeface="微软雅黑" panose="020B0503020204020204" pitchFamily="34" charset="-122"/>
              </a:rPr>
              <a:t>Designer（后续简称AD）后新建工程</a:t>
            </a: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317" name="图片 31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a:xfrm>
            <a:off x="791210" y="2000885"/>
            <a:ext cx="3622040" cy="3652520"/>
          </a:xfrm>
          <a:prstGeom prst="rect">
            <a:avLst/>
          </a:prstGeom>
          <a:noFill/>
          <a:ln>
            <a:noFill/>
          </a:ln>
        </p:spPr>
      </p:pic>
      <p:pic>
        <p:nvPicPr>
          <p:cNvPr id="324" name="图片 324"/>
          <p:cNvPicPr>
            <a:picLocks noChangeAspect="1"/>
          </p:cNvPicPr>
          <p:nvPr/>
        </p:nvPicPr>
        <p:blipFill>
          <a:blip r:embed="rId6"/>
          <a:stretch>
            <a:fillRect/>
          </a:stretch>
        </p:blipFill>
        <p:spPr>
          <a:xfrm>
            <a:off x="5221605" y="2164080"/>
            <a:ext cx="5223510" cy="3116580"/>
          </a:xfrm>
          <a:prstGeom prst="rect">
            <a:avLst/>
          </a:prstGeom>
        </p:spPr>
      </p:pic>
      <p:sp>
        <p:nvSpPr>
          <p:cNvPr id="3" name="文本框 2"/>
          <p:cNvSpPr txBox="1"/>
          <p:nvPr/>
        </p:nvSpPr>
        <p:spPr>
          <a:xfrm>
            <a:off x="791210" y="5880735"/>
            <a:ext cx="3248660" cy="368300"/>
          </a:xfrm>
          <a:prstGeom prst="rect">
            <a:avLst/>
          </a:prstGeom>
          <a:noFill/>
          <a:ln w="9525">
            <a:noFill/>
          </a:ln>
        </p:spPr>
        <p:txBody>
          <a:bodyPr wrap="square">
            <a:spAutoFit/>
          </a:bodyPr>
          <a:lstStyle/>
          <a:p>
            <a:pPr indent="0" algn="ctr"/>
            <a:r>
              <a:rPr lang="zh-CN" b="0">
                <a:latin typeface="微软雅黑" panose="020B0503020204020204" pitchFamily="34" charset="-122"/>
                <a:ea typeface="微软雅黑" panose="020B0503020204020204" pitchFamily="34" charset="-122"/>
                <a:cs typeface="微软雅黑" panose="020B0503020204020204" pitchFamily="34" charset="-122"/>
              </a:rPr>
              <a:t>图: AD新建工程页面 </a:t>
            </a:r>
            <a:endParaRPr lang="zh-CN">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 name="文本框 4"/>
          <p:cNvSpPr txBox="1"/>
          <p:nvPr/>
        </p:nvSpPr>
        <p:spPr>
          <a:xfrm>
            <a:off x="6333490" y="5948045"/>
            <a:ext cx="3477260" cy="368300"/>
          </a:xfrm>
          <a:prstGeom prst="rect">
            <a:avLst/>
          </a:prstGeom>
          <a:noFill/>
          <a:ln w="9525">
            <a:noFill/>
          </a:ln>
        </p:spPr>
        <p:txBody>
          <a:bodyPr wrap="square">
            <a:spAutoFit/>
          </a:bodyPr>
          <a:lstStyle/>
          <a:p>
            <a:pPr indent="0" algn="ctr"/>
            <a:r>
              <a:rPr lang="zh-CN" b="0">
                <a:latin typeface="微软雅黑" panose="020B0503020204020204" pitchFamily="34" charset="-122"/>
                <a:ea typeface="微软雅黑" panose="020B0503020204020204" pitchFamily="34" charset="-122"/>
                <a:cs typeface="微软雅黑" panose="020B0503020204020204" pitchFamily="34" charset="-122"/>
              </a:rPr>
              <a:t>图: 选择工程保存路径和名字 </a:t>
            </a:r>
          </a:p>
        </p:txBody>
      </p:sp>
    </p:spTree>
    <p:custDataLst>
      <p:tags r:id="rId1"/>
    </p:custDataLst>
  </p:cSld>
  <p:clrMapOvr>
    <a:masterClrMapping/>
  </p:clrMapOvr>
  <p:transition spd="slow" advClick="0">
    <p:push dir="u"/>
  </p:transition>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2" name="矩形 11"/>
          <p:cNvSpPr/>
          <p:nvPr userDrawn="1">
            <p:custDataLst>
              <p:tags r:id="rId2"/>
            </p:custDataLst>
          </p:nvPr>
        </p:nvSpPr>
        <p:spPr>
          <a:xfrm>
            <a:off x="0" y="0"/>
            <a:ext cx="12192000" cy="6549219"/>
          </a:xfrm>
          <a:prstGeom prst="rect">
            <a:avLst/>
          </a:prstGeom>
          <a:solidFill>
            <a:schemeClr val="lt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solidFill>
                <a:schemeClr val="lt1"/>
              </a:solidFill>
              <a:latin typeface="微软雅黑" panose="020B0503020204020204" pitchFamily="34" charset="-122"/>
              <a:ea typeface="微软雅黑" panose="020B0503020204020204" pitchFamily="34" charset="-122"/>
            </a:endParaRPr>
          </a:p>
        </p:txBody>
      </p:sp>
      <p:sp>
        <p:nvSpPr>
          <p:cNvPr id="8" name="矩形 7"/>
          <p:cNvSpPr/>
          <p:nvPr userDrawn="1">
            <p:custDataLst>
              <p:tags r:id="rId3"/>
            </p:custDataLst>
          </p:nvPr>
        </p:nvSpPr>
        <p:spPr>
          <a:xfrm>
            <a:off x="0" y="0"/>
            <a:ext cx="12192000" cy="1135038"/>
          </a:xfrm>
          <a:prstGeom prst="rect">
            <a:avLst/>
          </a:prstGeom>
          <a:solidFill>
            <a:schemeClr val="dk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solidFill>
                <a:schemeClr val="lt1"/>
              </a:solidFill>
              <a:latin typeface="微软雅黑" panose="020B0503020204020204" pitchFamily="34" charset="-122"/>
              <a:ea typeface="微软雅黑" panose="020B0503020204020204" pitchFamily="34" charset="-122"/>
            </a:endParaRPr>
          </a:p>
        </p:txBody>
      </p:sp>
      <p:sp>
        <p:nvSpPr>
          <p:cNvPr id="7" name="矩形 3"/>
          <p:cNvSpPr/>
          <p:nvPr>
            <p:custDataLst>
              <p:tags r:id="rId4"/>
            </p:custDataLst>
          </p:nvPr>
        </p:nvSpPr>
        <p:spPr>
          <a:xfrm>
            <a:off x="914400" y="1828800"/>
            <a:ext cx="4876839" cy="4267234"/>
          </a:xfrm>
          <a:prstGeom prst="rect">
            <a:avLst/>
          </a:prstGeom>
          <a:solidFill>
            <a:schemeClr val="lt1"/>
          </a:solidFill>
          <a:ln>
            <a:noFill/>
          </a:ln>
          <a:effectLst>
            <a:outerShdw blurRad="1905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a:solidFill>
                <a:schemeClr val="lt1"/>
              </a:solidFill>
              <a:latin typeface="微软雅黑" panose="020B0503020204020204" pitchFamily="34" charset="-122"/>
              <a:ea typeface="微软雅黑" panose="020B0503020204020204" pitchFamily="34" charset="-122"/>
            </a:endParaRPr>
          </a:p>
        </p:txBody>
      </p:sp>
      <p:sp>
        <p:nvSpPr>
          <p:cNvPr id="10" name="矩形 3"/>
          <p:cNvSpPr/>
          <p:nvPr>
            <p:custDataLst>
              <p:tags r:id="rId5"/>
            </p:custDataLst>
          </p:nvPr>
        </p:nvSpPr>
        <p:spPr>
          <a:xfrm>
            <a:off x="6400851" y="1828815"/>
            <a:ext cx="4876839" cy="4267234"/>
          </a:xfrm>
          <a:prstGeom prst="rect">
            <a:avLst/>
          </a:prstGeom>
          <a:solidFill>
            <a:schemeClr val="lt1"/>
          </a:solidFill>
          <a:ln>
            <a:noFill/>
          </a:ln>
          <a:effectLst>
            <a:outerShdw blurRad="1905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a:solidFill>
                <a:schemeClr val="lt1"/>
              </a:solidFill>
              <a:latin typeface="微软雅黑" panose="020B0503020204020204" pitchFamily="34" charset="-122"/>
              <a:ea typeface="微软雅黑" panose="020B0503020204020204" pitchFamily="34" charset="-122"/>
            </a:endParaRPr>
          </a:p>
        </p:txBody>
      </p:sp>
      <p:sp>
        <p:nvSpPr>
          <p:cNvPr id="5" name="文本框 4"/>
          <p:cNvSpPr txBox="1"/>
          <p:nvPr>
            <p:custDataLst>
              <p:tags r:id="rId6"/>
            </p:custDataLst>
          </p:nvPr>
        </p:nvSpPr>
        <p:spPr>
          <a:xfrm>
            <a:off x="457155" y="208915"/>
            <a:ext cx="11277689" cy="609600"/>
          </a:xfrm>
          <a:prstGeom prst="rect">
            <a:avLst/>
          </a:prstGeom>
          <a:noFill/>
        </p:spPr>
        <p:txBody>
          <a:bodyPr wrap="square" lIns="63500" tIns="25400" rIns="63500" bIns="25400" rtlCol="0" anchor="ctr" anchorCtr="0">
            <a:normAutofit/>
          </a:bodyPr>
          <a:lstStyle/>
          <a:p>
            <a:pPr marL="0" indent="0" algn="l">
              <a:lnSpc>
                <a:spcPct val="100000"/>
              </a:lnSpc>
              <a:spcBef>
                <a:spcPts val="0"/>
              </a:spcBef>
              <a:spcAft>
                <a:spcPts val="0"/>
              </a:spcAft>
              <a:buSzPct val="100000"/>
              <a:buNone/>
            </a:pPr>
            <a:r>
              <a:rPr lang="zh-CN" sz="3200" b="1" spc="160">
                <a:solidFill>
                  <a:schemeClr val="bg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图: 导出制板用gerber文件</a:t>
            </a:r>
          </a:p>
        </p:txBody>
      </p:sp>
      <p:pic>
        <p:nvPicPr>
          <p:cNvPr id="6" name="图片 5"/>
          <p:cNvPicPr preferRelativeResize="0">
            <a:picLocks noChangeAspect="1"/>
          </p:cNvPicPr>
          <p:nvPr>
            <p:custDataLst>
              <p:tags r:id="rId7"/>
            </p:custDataLst>
          </p:nvPr>
        </p:nvPicPr>
        <p:blipFill rotWithShape="1">
          <a:blip r:embed="rId11"/>
          <a:srcRect l="-59706" r="-59706"/>
          <a:stretch>
            <a:fillRect/>
          </a:stretch>
        </p:blipFill>
        <p:spPr>
          <a:xfrm>
            <a:off x="1219203" y="2133603"/>
            <a:ext cx="4267225" cy="3657625"/>
          </a:xfrm>
          <a:custGeom>
            <a:avLst/>
            <a:gdLst/>
            <a:ahLst/>
            <a:cxnLst>
              <a:cxn ang="3">
                <a:pos x="hc" y="t"/>
              </a:cxn>
              <a:cxn ang="cd2">
                <a:pos x="l" y="vc"/>
              </a:cxn>
              <a:cxn ang="cd4">
                <a:pos x="hc" y="b"/>
              </a:cxn>
              <a:cxn ang="0">
                <a:pos x="r" y="vc"/>
              </a:cxn>
            </a:cxnLst>
            <a:rect l="l" t="t" r="r" b="b"/>
            <a:pathLst>
              <a:path w="6720" h="5760">
                <a:moveTo>
                  <a:pt x="0" y="0"/>
                </a:moveTo>
                <a:lnTo>
                  <a:pt x="6720" y="0"/>
                </a:lnTo>
                <a:lnTo>
                  <a:pt x="6720" y="5760"/>
                </a:lnTo>
                <a:lnTo>
                  <a:pt x="0" y="5760"/>
                </a:lnTo>
                <a:lnTo>
                  <a:pt x="0" y="0"/>
                </a:lnTo>
                <a:close/>
              </a:path>
            </a:pathLst>
          </a:custGeom>
          <a:blipFill rotWithShape="1">
            <a:blip r:embed="rId12"/>
            <a:stretch>
              <a:fillRect/>
            </a:stretch>
          </a:blipFill>
        </p:spPr>
      </p:pic>
      <p:sp>
        <p:nvSpPr>
          <p:cNvPr id="11" name="Title 6"/>
          <p:cNvSpPr txBox="1"/>
          <p:nvPr>
            <p:custDataLst>
              <p:tags r:id="rId8"/>
            </p:custDataLst>
          </p:nvPr>
        </p:nvSpPr>
        <p:spPr>
          <a:xfrm>
            <a:off x="6486525" y="2054225"/>
            <a:ext cx="4704715" cy="3657600"/>
          </a:xfrm>
          <a:prstGeom prst="rect">
            <a:avLst/>
          </a:prstGeom>
          <a:noFill/>
          <a:ln w="3175">
            <a:noFill/>
            <a:prstDash val="dash"/>
          </a:ln>
        </p:spPr>
        <p:txBody>
          <a:bodyPr wrap="square" lIns="63500" tIns="25400" rIns="63500" bIns="25400" anchor="ctr"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0" lvl="0" indent="0" algn="l" fontAlgn="auto">
              <a:lnSpc>
                <a:spcPct val="120000"/>
              </a:lnSpc>
              <a:spcBef>
                <a:spcPts val="0"/>
              </a:spcBef>
              <a:spcAft>
                <a:spcPts val="800"/>
              </a:spcAft>
              <a:buSzPct val="100000"/>
              <a:buNone/>
            </a:pPr>
            <a:r>
              <a:rPr lang="zh-CN" sz="2000" spc="10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有了上面这些知识，就能完成PCB的布局和走线了。大家愉快的练习吧。如果要生产的话，还需要导出gerber等文件，可以在“File”菜单中，选择“Fabrication Outputs”中找到“Gerber Files”。当然，还有其他一些生产用文件。</a:t>
            </a:r>
          </a:p>
        </p:txBody>
      </p:sp>
    </p:spTree>
    <p:custDataLst>
      <p:tags r:id="rId1"/>
    </p:custDataLst>
  </p:cSld>
  <p:clrMapOvr>
    <a:masterClrMapping/>
  </p:clrMapOvr>
  <p:transition advClick="0"/>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矩形 9"/>
          <p:cNvSpPr/>
          <p:nvPr userDrawn="1">
            <p:custDataLst>
              <p:tags r:id="rId2"/>
            </p:custDataLst>
          </p:nvPr>
        </p:nvSpPr>
        <p:spPr>
          <a:xfrm>
            <a:off x="292075" y="303809"/>
            <a:ext cx="11607851" cy="6250382"/>
          </a:xfrm>
          <a:prstGeom prst="rect">
            <a:avLst/>
          </a:prstGeom>
          <a:solidFill>
            <a:schemeClr val="lt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solidFill>
                <a:schemeClr val="lt1"/>
              </a:solidFill>
              <a:latin typeface="微软雅黑" panose="020B0503020204020204" pitchFamily="34" charset="-122"/>
              <a:ea typeface="微软雅黑" panose="020B0503020204020204" pitchFamily="34" charset="-122"/>
            </a:endParaRPr>
          </a:p>
        </p:txBody>
      </p:sp>
      <p:sp>
        <p:nvSpPr>
          <p:cNvPr id="8" name="矩形 7"/>
          <p:cNvSpPr/>
          <p:nvPr userDrawn="1">
            <p:custDataLst>
              <p:tags r:id="rId3"/>
            </p:custDataLst>
          </p:nvPr>
        </p:nvSpPr>
        <p:spPr>
          <a:xfrm>
            <a:off x="0" y="0"/>
            <a:ext cx="2664750" cy="6858000"/>
          </a:xfrm>
          <a:prstGeom prst="rect">
            <a:avLst/>
          </a:prstGeom>
          <a:solidFill>
            <a:schemeClr val="dk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solidFill>
                <a:schemeClr val="lt1"/>
              </a:solidFill>
              <a:latin typeface="微软雅黑" panose="020B0503020204020204" pitchFamily="34" charset="-122"/>
              <a:ea typeface="微软雅黑" panose="020B0503020204020204" pitchFamily="34" charset="-122"/>
            </a:endParaRPr>
          </a:p>
        </p:txBody>
      </p:sp>
      <p:pic>
        <p:nvPicPr>
          <p:cNvPr id="3" name="图片 2" descr="D:\meihua_service_cache\jpg/04b8f454a99836e305045f2b14c25294.jpg04b8f454a99836e305045f2b14c25294"/>
          <p:cNvPicPr>
            <a:picLocks noChangeAspect="1"/>
          </p:cNvPicPr>
          <p:nvPr>
            <p:custDataLst>
              <p:tags r:id="rId4"/>
            </p:custDataLst>
          </p:nvPr>
        </p:nvPicPr>
        <p:blipFill>
          <a:blip r:embed="rId9"/>
          <a:srcRect l="19625" r="19625"/>
          <a:stretch>
            <a:fillRect/>
          </a:stretch>
        </p:blipFill>
        <p:spPr>
          <a:xfrm>
            <a:off x="914407" y="609578"/>
            <a:ext cx="6089949" cy="5638845"/>
          </a:xfrm>
          <a:custGeom>
            <a:avLst/>
            <a:gdLst>
              <a:gd name="connsiteX0" fmla="*/ 0 w 1533524"/>
              <a:gd name="connsiteY0" fmla="*/ 0 h 2045335"/>
              <a:gd name="connsiteX1" fmla="*/ 1533524 w 1533524"/>
              <a:gd name="connsiteY1" fmla="*/ 0 h 2045335"/>
              <a:gd name="connsiteX2" fmla="*/ 1533524 w 1533524"/>
              <a:gd name="connsiteY2" fmla="*/ 2045335 h 2045335"/>
              <a:gd name="connsiteX3" fmla="*/ 0 w 1533524"/>
              <a:gd name="connsiteY3" fmla="*/ 2045335 h 2045335"/>
            </a:gdLst>
            <a:ahLst/>
            <a:cxnLst>
              <a:cxn ang="0">
                <a:pos x="connsiteX0" y="connsiteY0"/>
              </a:cxn>
              <a:cxn ang="0">
                <a:pos x="connsiteX1" y="connsiteY1"/>
              </a:cxn>
              <a:cxn ang="0">
                <a:pos x="connsiteX2" y="connsiteY2"/>
              </a:cxn>
              <a:cxn ang="0">
                <a:pos x="connsiteX3" y="connsiteY3"/>
              </a:cxn>
            </a:cxnLst>
            <a:rect l="l" t="t" r="r" b="b"/>
            <a:pathLst>
              <a:path w="8880" h="8880">
                <a:moveTo>
                  <a:pt x="0" y="0"/>
                </a:moveTo>
                <a:lnTo>
                  <a:pt x="8880" y="0"/>
                </a:lnTo>
                <a:lnTo>
                  <a:pt x="8880" y="8880"/>
                </a:lnTo>
                <a:lnTo>
                  <a:pt x="0" y="8880"/>
                </a:lnTo>
                <a:lnTo>
                  <a:pt x="0" y="0"/>
                </a:lnTo>
                <a:close/>
              </a:path>
            </a:pathLst>
          </a:custGeom>
        </p:spPr>
      </p:pic>
      <p:sp>
        <p:nvSpPr>
          <p:cNvPr id="6" name="矩形 5"/>
          <p:cNvSpPr/>
          <p:nvPr>
            <p:custDataLst>
              <p:tags r:id="rId5"/>
            </p:custDataLst>
          </p:nvPr>
        </p:nvSpPr>
        <p:spPr>
          <a:xfrm>
            <a:off x="12106910" y="2611120"/>
            <a:ext cx="85090" cy="12903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微软雅黑" panose="020B0503020204020204" pitchFamily="34" charset="-122"/>
              <a:ea typeface="微软雅黑" panose="020B0503020204020204" pitchFamily="34" charset="-122"/>
            </a:endParaRPr>
          </a:p>
        </p:txBody>
      </p:sp>
      <p:sp>
        <p:nvSpPr>
          <p:cNvPr id="11" name="Title 6"/>
          <p:cNvSpPr txBox="1"/>
          <p:nvPr>
            <p:custDataLst>
              <p:tags r:id="rId6"/>
            </p:custDataLst>
          </p:nvPr>
        </p:nvSpPr>
        <p:spPr>
          <a:xfrm>
            <a:off x="7726680" y="991235"/>
            <a:ext cx="3810635" cy="4876165"/>
          </a:xfrm>
          <a:prstGeom prst="rect">
            <a:avLst/>
          </a:prstGeom>
          <a:noFill/>
          <a:ln w="3175">
            <a:noFill/>
            <a:prstDash val="dash"/>
          </a:ln>
        </p:spPr>
        <p:txBody>
          <a:bodyPr wrap="square" lIns="91440" tIns="45720" rIns="91440" bIns="45720" anchor="ctr"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0" lvl="0" indent="-285750" algn="l" fontAlgn="ctr">
              <a:lnSpc>
                <a:spcPct val="130000"/>
              </a:lnSpc>
              <a:spcBef>
                <a:spcPts val="1000"/>
              </a:spcBef>
              <a:spcAft>
                <a:spcPts val="0"/>
              </a:spcAft>
              <a:buSzPct val="100000"/>
              <a:buFont typeface="Wingdings" panose="05000000000000000000" charset="0"/>
              <a:buNone/>
            </a:pPr>
            <a:r>
              <a:rPr lang="zh-CN" altLang="en-US" sz="2800" b="1" spc="20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下节预告</a:t>
            </a:r>
          </a:p>
          <a:p>
            <a:pPr marL="0" lvl="0" indent="-285750" algn="l" fontAlgn="ctr">
              <a:lnSpc>
                <a:spcPct val="130000"/>
              </a:lnSpc>
              <a:spcBef>
                <a:spcPts val="1000"/>
              </a:spcBef>
              <a:spcAft>
                <a:spcPts val="0"/>
              </a:spcAft>
              <a:buSzPct val="100000"/>
              <a:buFont typeface="Wingdings" panose="05000000000000000000" charset="0"/>
              <a:buNone/>
            </a:pPr>
            <a:r>
              <a:rPr lang="en-US" altLang="zh-CN" sz="1700" spc="20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到目前为止，我们已经接触了所有嵌入式系统中常见的内容，从系统启动到中断，再有外围的总线，ADC、DAC，DMA，等都已经接触过了。光说不练假把式，我们强调的是应用，而应用是一种综合能力。所以，我们需要给大家一个独立练手的机会。假设在工作中，我们接到了上级给的一个小任务。希望我们能对声音进行频谱分析。</a:t>
            </a:r>
          </a:p>
        </p:txBody>
      </p:sp>
    </p:spTree>
    <p:custDataLst>
      <p:tags r:id="rId1"/>
    </p:custDataLst>
  </p:cSld>
  <p:clrMapOvr>
    <a:masterClrMapping/>
  </p:clrMapOvr>
  <p:transition advClick="0"/>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矩形 8"/>
          <p:cNvSpPr/>
          <p:nvPr userDrawn="1">
            <p:custDataLst>
              <p:tags r:id="rId2"/>
            </p:custDataLst>
          </p:nvPr>
        </p:nvSpPr>
        <p:spPr>
          <a:xfrm>
            <a:off x="291636" y="0"/>
            <a:ext cx="11608728" cy="6858000"/>
          </a:xfrm>
          <a:prstGeom prst="rect">
            <a:avLst/>
          </a:prstGeom>
          <a:solidFill>
            <a:srgbClr val="FFFFFF"/>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solidFill>
                <a:srgbClr val="FFFFFF"/>
              </a:solidFill>
              <a:latin typeface="微软雅黑" panose="020B0503020204020204" pitchFamily="34" charset="-122"/>
              <a:ea typeface="微软雅黑" panose="020B0503020204020204" pitchFamily="34" charset="-122"/>
            </a:endParaRPr>
          </a:p>
        </p:txBody>
      </p:sp>
      <p:pic>
        <p:nvPicPr>
          <p:cNvPr id="7" name="图片 6"/>
          <p:cNvPicPr>
            <a:picLocks noChangeAspect="1"/>
          </p:cNvPicPr>
          <p:nvPr userDrawn="1"/>
        </p:nvPicPr>
        <p:blipFill>
          <a:blip r:embed="rId9" cstate="email"/>
          <a:stretch>
            <a:fillRect/>
          </a:stretch>
        </p:blipFill>
        <p:spPr>
          <a:xfrm>
            <a:off x="9854882" y="68580"/>
            <a:ext cx="2192338" cy="775940"/>
          </a:xfrm>
          <a:prstGeom prst="rect">
            <a:avLst/>
          </a:prstGeom>
        </p:spPr>
      </p:pic>
      <p:sp>
        <p:nvSpPr>
          <p:cNvPr id="6" name="直角三角形 5"/>
          <p:cNvSpPr/>
          <p:nvPr>
            <p:custDataLst>
              <p:tags r:id="rId3"/>
            </p:custDataLst>
          </p:nvPr>
        </p:nvSpPr>
        <p:spPr>
          <a:xfrm rot="5400000">
            <a:off x="420007" y="542924"/>
            <a:ext cx="1638300" cy="1638300"/>
          </a:xfrm>
          <a:prstGeom prst="rtTriangle">
            <a:avLst/>
          </a:prstGeom>
          <a:solidFill>
            <a:srgbClr val="DFE4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00" b="1">
              <a:solidFill>
                <a:srgbClr val="FFFFFF"/>
              </a:solidFill>
              <a:latin typeface="微软雅黑" panose="020B0503020204020204" pitchFamily="34" charset="-122"/>
              <a:ea typeface="微软雅黑" panose="020B0503020204020204" pitchFamily="34" charset="-122"/>
            </a:endParaRPr>
          </a:p>
        </p:txBody>
      </p:sp>
      <p:sp>
        <p:nvSpPr>
          <p:cNvPr id="4" name="矩形 3"/>
          <p:cNvSpPr/>
          <p:nvPr>
            <p:custDataLst>
              <p:tags r:id="rId4"/>
            </p:custDataLst>
          </p:nvPr>
        </p:nvSpPr>
        <p:spPr>
          <a:xfrm>
            <a:off x="817880" y="885825"/>
            <a:ext cx="6772275" cy="5086350"/>
          </a:xfrm>
          <a:prstGeom prst="rect">
            <a:avLst/>
          </a:prstGeom>
          <a:solidFill>
            <a:srgbClr val="FFFFFF"/>
          </a:solidFill>
          <a:ln>
            <a:noFill/>
          </a:ln>
          <a:effectLst>
            <a:outerShdw blurRad="50800" dist="38100" dir="2700000" algn="tl"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latin typeface="微软雅黑" panose="020B0503020204020204" pitchFamily="34" charset="-122"/>
              <a:ea typeface="微软雅黑" panose="020B0503020204020204" pitchFamily="34" charset="-122"/>
            </a:endParaRPr>
          </a:p>
        </p:txBody>
      </p:sp>
      <p:pic>
        <p:nvPicPr>
          <p:cNvPr id="13" name="图片 12"/>
          <p:cNvPicPr>
            <a:picLocks noChangeAspect="1"/>
          </p:cNvPicPr>
          <p:nvPr>
            <p:custDataLst>
              <p:tags r:id="rId5"/>
            </p:custDataLst>
          </p:nvPr>
        </p:nvPicPr>
        <p:blipFill rotWithShape="1">
          <a:blip r:embed="rId10"/>
          <a:srcRect t="16299" b="16299"/>
          <a:stretch>
            <a:fillRect/>
          </a:stretch>
        </p:blipFill>
        <p:spPr>
          <a:xfrm>
            <a:off x="696231" y="759459"/>
            <a:ext cx="6749142" cy="5061855"/>
          </a:xfrm>
          <a:prstGeom prst="rect">
            <a:avLst/>
          </a:prstGeom>
          <a:effectLst>
            <a:outerShdw blurRad="50800" dist="38100" dir="2700000" algn="tl" rotWithShape="0">
              <a:prstClr val="black">
                <a:alpha val="40000"/>
              </a:prstClr>
            </a:outerShdw>
          </a:effectLst>
        </p:spPr>
      </p:pic>
      <p:sp>
        <p:nvSpPr>
          <p:cNvPr id="8" name="文本框 7"/>
          <p:cNvSpPr txBox="1"/>
          <p:nvPr>
            <p:custDataLst>
              <p:tags r:id="rId6"/>
            </p:custDataLst>
          </p:nvPr>
        </p:nvSpPr>
        <p:spPr>
          <a:xfrm>
            <a:off x="8098790" y="3899535"/>
            <a:ext cx="3176270" cy="1295400"/>
          </a:xfrm>
          <a:prstGeom prst="rect">
            <a:avLst/>
          </a:prstGeom>
          <a:noFill/>
        </p:spPr>
        <p:txBody>
          <a:bodyPr wrap="square" rtlCol="0" anchor="ctr" anchorCtr="0">
            <a:normAutofit/>
          </a:bodyPr>
          <a:lstStyle/>
          <a:p>
            <a:pPr marL="0" indent="0" algn="l">
              <a:lnSpc>
                <a:spcPct val="100000"/>
              </a:lnSpc>
              <a:spcBef>
                <a:spcPts val="0"/>
              </a:spcBef>
              <a:spcAft>
                <a:spcPts val="0"/>
              </a:spcAft>
              <a:buSzPct val="100000"/>
              <a:buNone/>
            </a:pPr>
            <a:r>
              <a:rPr lang="zh-CN" altLang="en-US" sz="3600" b="1" spc="300" dirty="0">
                <a:solidFill>
                  <a:srgbClr val="5E7A9C"/>
                </a:solidFill>
                <a:latin typeface="微软雅黑" panose="020B0503020204020204" pitchFamily="34" charset="-122"/>
                <a:ea typeface="微软雅黑" panose="020B0503020204020204" pitchFamily="34" charset="-122"/>
                <a:cs typeface="微软雅黑" panose="020B0503020204020204" pitchFamily="34" charset="-122"/>
                <a:sym typeface="+mn-ea"/>
              </a:rPr>
              <a:t>谢   谢</a:t>
            </a:r>
          </a:p>
        </p:txBody>
      </p:sp>
    </p:spTree>
    <p:custDataLst>
      <p:tags r:id="rId1"/>
    </p:custDataLst>
  </p:cSld>
  <p:clrMapOvr>
    <a:masterClrMapping/>
  </p:clrMapOvr>
  <p:transition advClick="0"/>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custDataLst>
              <p:tags r:id="rId2"/>
            </p:custDataLst>
          </p:nvPr>
        </p:nvSpPr>
        <p:spPr>
          <a:xfrm>
            <a:off x="615950" y="354965"/>
            <a:ext cx="7247890" cy="1127760"/>
          </a:xfrm>
          <a:prstGeom prst="rect">
            <a:avLst/>
          </a:prstGeom>
          <a:noFill/>
        </p:spPr>
        <p:txBody>
          <a:bodyPr wrap="square" rtlCol="0" anchor="ctr">
            <a:noAutofit/>
          </a:bodyPr>
          <a:lstStyle/>
          <a:p>
            <a:pPr indent="0" algn="l"/>
            <a:r>
              <a:rPr lang="zh-CN" sz="2800">
                <a:latin typeface="微软雅黑" panose="020B0503020204020204" pitchFamily="34" charset="-122"/>
                <a:ea typeface="微软雅黑" panose="020B0503020204020204" pitchFamily="34" charset="-122"/>
                <a:cs typeface="微软雅黑" panose="020B0503020204020204" pitchFamily="34" charset="-122"/>
                <a:sym typeface="+mn-ea"/>
              </a:rPr>
              <a:t>创建了一个空的工程 </a:t>
            </a:r>
            <a:endParaRPr sz="2800" b="1" spc="3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100" name="文本框 99"/>
          <p:cNvSpPr txBox="1"/>
          <p:nvPr/>
        </p:nvSpPr>
        <p:spPr>
          <a:xfrm>
            <a:off x="5773420" y="2238375"/>
            <a:ext cx="6228715" cy="1938020"/>
          </a:xfrm>
          <a:prstGeom prst="rect">
            <a:avLst/>
          </a:prstGeom>
          <a:noFill/>
          <a:ln w="9525">
            <a:noFill/>
          </a:ln>
        </p:spPr>
        <p:txBody>
          <a:bodyPr wrap="square">
            <a:spAutoFit/>
          </a:bodyPr>
          <a:lstStyle/>
          <a:p>
            <a:pPr indent="0">
              <a:lnSpc>
                <a:spcPct val="150000"/>
              </a:lnSpc>
            </a:pPr>
            <a:r>
              <a:rPr lang="en-US" sz="2000" b="0">
                <a:latin typeface="微软雅黑" panose="020B0503020204020204" pitchFamily="34" charset="-122"/>
                <a:ea typeface="微软雅黑" panose="020B0503020204020204" pitchFamily="34" charset="-122"/>
                <a:cs typeface="微软雅黑" panose="020B0503020204020204" pitchFamily="34" charset="-122"/>
              </a:rPr>
              <a:t>选择新建工程后会弹出上图的选择工程路径窗口，顺便设置工程名字，我随便起了个“temperature”的名字。然后点击“Create”按钮。于是回到AD主界面。此时，工程创建了，但没有内容。</a:t>
            </a:r>
            <a:endParaRPr lang="en-US" sz="200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325" name="图片 325"/>
          <p:cNvPicPr>
            <a:picLocks noChangeAspect="1"/>
          </p:cNvPicPr>
          <p:nvPr/>
        </p:nvPicPr>
        <p:blipFill>
          <a:blip r:embed="rId5"/>
          <a:stretch>
            <a:fillRect/>
          </a:stretch>
        </p:blipFill>
        <p:spPr>
          <a:xfrm>
            <a:off x="615950" y="1892300"/>
            <a:ext cx="5008245" cy="4137025"/>
          </a:xfrm>
          <a:prstGeom prst="rect">
            <a:avLst/>
          </a:prstGeom>
        </p:spPr>
      </p:pic>
    </p:spTree>
    <p:custDataLst>
      <p:tags r:id="rId1"/>
    </p:custDataLst>
  </p:cSld>
  <p:clrMapOvr>
    <a:masterClrMapping/>
  </p:clrMapOvr>
  <p:transition spd="slow" advClick="0">
    <p:push dir="u"/>
  </p:transition>
</p:sld>
</file>

<file path=ppt/tags/tag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416"/>
</p:tagLst>
</file>

<file path=ppt/tags/tag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0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0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0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04.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105.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BK_DARK_LIGHT" val="2"/>
  <p:tag name="KSO_WM_UNIT_LAYERLEVEL" val="1"/>
  <p:tag name="KSO_WM_TAG_VERSION" val="1.0"/>
  <p:tag name="KSO_WM_BEAUTIFY_FLAG" val="#wm#"/>
</p:tagLst>
</file>

<file path=ppt/tags/tag106.xml><?xml version="1.0" encoding="utf-8"?>
<p:tagLst xmlns:a="http://schemas.openxmlformats.org/drawingml/2006/main" xmlns:r="http://schemas.openxmlformats.org/officeDocument/2006/relationships" xmlns:p="http://schemas.openxmlformats.org/presentationml/2006/main">
  <p:tag name="KSO_WM_UNIT_TYPE" val="i"/>
  <p:tag name="KSO_WM_UNIT_SUBTYPE" val="h"/>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NDEX" val="0"/>
  <p:tag name="KSO_WM_UNIT_ID" val="_15*i*0"/>
  <p:tag name="KSO_WM_UNIT_BK_DARK_LIGHT" val="2"/>
  <p:tag name="KSO_WM_UNIT_LAYERLEVEL" val="1"/>
  <p:tag name="KSO_WM_TAG_VERSION" val="1.0"/>
  <p:tag name="KSO_WM_BEAUTIFY_FLAG" val="#wm#"/>
</p:tagLst>
</file>

<file path=ppt/tags/tag10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0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0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13.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114.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BK_DARK_LIGHT" val="2"/>
  <p:tag name="KSO_WM_UNIT_LAYERLEVEL" val="1"/>
  <p:tag name="KSO_WM_TAG_VERSION" val="1.0"/>
  <p:tag name="KSO_WM_BEAUTIFY_FLAG" val="#wm#"/>
</p:tagLst>
</file>

<file path=ppt/tags/tag115.xml><?xml version="1.0" encoding="utf-8"?>
<p:tagLst xmlns:a="http://schemas.openxmlformats.org/drawingml/2006/main" xmlns:r="http://schemas.openxmlformats.org/officeDocument/2006/relationships" xmlns:p="http://schemas.openxmlformats.org/presentationml/2006/main">
  <p:tag name="KSO_WM_UNIT_TYPE" val="i"/>
  <p:tag name="KSO_WM_UNIT_SUBTYPE" val="h"/>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NDEX" val="0"/>
  <p:tag name="KSO_WM_UNIT_ID" val="_16*i*0"/>
  <p:tag name="KSO_WM_UNIT_BK_DARK_LIGHT" val="2"/>
  <p:tag name="KSO_WM_UNIT_LAYERLEVEL" val="1"/>
  <p:tag name="KSO_WM_TAG_VERSION" val="1.0"/>
  <p:tag name="KSO_WM_BEAUTIFY_FLAG" val="#wm#"/>
</p:tagLst>
</file>

<file path=ppt/tags/tag1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22.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23.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BK_DARK_LIGHT" val="2"/>
  <p:tag name="KSO_WM_UNIT_LAYERLEVEL" val="1"/>
  <p:tag name="KSO_WM_TAG_VERSION" val="1.0"/>
  <p:tag name="KSO_WM_BEAUTIFY_FLAG" val="#wm#"/>
</p:tagLst>
</file>

<file path=ppt/tags/tag124.xml><?xml version="1.0" encoding="utf-8"?>
<p:tagLst xmlns:a="http://schemas.openxmlformats.org/drawingml/2006/main" xmlns:r="http://schemas.openxmlformats.org/officeDocument/2006/relationships" xmlns:p="http://schemas.openxmlformats.org/presentationml/2006/main">
  <p:tag name="KSO_WM_UNIT_TYPE" val="i"/>
  <p:tag name="KSO_WM_UNIT_SUBTYPE" val="h"/>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NDEX" val="0"/>
  <p:tag name="KSO_WM_UNIT_ID" val="_17*i*0"/>
  <p:tag name="KSO_WM_UNIT_BK_DARK_LIGHT" val="2"/>
  <p:tag name="KSO_WM_UNIT_LAYERLEVEL" val="1"/>
  <p:tag name="KSO_WM_TAG_VERSION" val="1.0"/>
  <p:tag name="KSO_WM_BEAUTIFY_FLAG" val="#wm#"/>
</p:tagLst>
</file>

<file path=ppt/tags/tag1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33.xml><?xml version="1.0" encoding="utf-8"?>
<p:tagLst xmlns:a="http://schemas.openxmlformats.org/drawingml/2006/main" xmlns:r="http://schemas.openxmlformats.org/officeDocument/2006/relationships"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134.xml><?xml version="1.0" encoding="utf-8"?>
<p:tagLst xmlns:a="http://schemas.openxmlformats.org/drawingml/2006/main" xmlns:r="http://schemas.openxmlformats.org/officeDocument/2006/relationships" xmlns:p="http://schemas.openxmlformats.org/presentationml/2006/main">
  <p:tag name="KSO_WM_UNIT_TYPE" val="i"/>
  <p:tag name="KSO_WM_UNIT_SUBTYPE" val="h"/>
  <p:tag name="KSO_WM_SLIDE_BACKGROUND_TYPE" val="belt"/>
  <p:tag name="KSO_WM_SLIDE_BK_DARK_LIGHT" val="2"/>
  <p:tag name="KSO_WM_UNIT_HIGHLIGHT" val="0"/>
  <p:tag name="KSO_WM_UNIT_COMPATIBLE" val="0"/>
  <p:tag name="KSO_WM_UNIT_DIAGRAM_ISNUMVISUAL" val="0"/>
  <p:tag name="KSO_WM_UNIT_DIAGRAM_ISREFERUNIT" val="0"/>
  <p:tag name="KSO_WM_UNIT_INDEX" val="0"/>
  <p:tag name="KSO_WM_UNIT_ID" val="_18*i*0"/>
  <p:tag name="KSO_WM_UNIT_BK_DARK_LIGHT" val="2"/>
  <p:tag name="KSO_WM_UNIT_LAYERLEVEL" val="1"/>
  <p:tag name="KSO_WM_TAG_VERSION" val="1.0"/>
  <p:tag name="KSO_WM_BEAUTIFY_FLAG" val="#wm#"/>
</p:tagLst>
</file>

<file path=ppt/tags/tag1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4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HIGHLIGHT" val="0"/>
  <p:tag name="KSO_WM_UNIT_COMPATIBLE" val="0"/>
  <p:tag name="KSO_WM_UNIT_DIAGRAM_ISNUMVISUAL" val="0"/>
  <p:tag name="KSO_WM_UNIT_DIAGRAM_ISREFERUNIT" val="0"/>
  <p:tag name="KSO_WM_UNIT_ID" val="_0**"/>
  <p:tag name="KSO_WM_UNIT_LAYERLEVEL" val="1"/>
  <p:tag name="KSO_WM_TEMPLATE_CATEGORY" val="custom"/>
  <p:tag name="KSO_WM_TEMPLATE_INDEX" val="20205457"/>
</p:tagLst>
</file>

<file path=ppt/tags/tag14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HIGHLIGHT" val="0"/>
  <p:tag name="KSO_WM_UNIT_COMPATIBLE" val="0"/>
  <p:tag name="KSO_WM_UNIT_DIAGRAM_ISNUMVISUAL" val="0"/>
  <p:tag name="KSO_WM_UNIT_DIAGRAM_ISREFERUNIT" val="0"/>
  <p:tag name="KSO_WM_UNIT_ID" val="_0**"/>
  <p:tag name="KSO_WM_UNIT_LAYERLEVEL" val="1"/>
  <p:tag name="KSO_WM_TEMPLATE_CATEGORY" val="custom"/>
  <p:tag name="KSO_WM_TEMPLATE_INDEX" val="20205457"/>
</p:tagLst>
</file>

<file path=ppt/tags/tag1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4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20205457"/>
  <p:tag name="KSO_WM_TEMPLATE_SUBCATEGORY" val="0"/>
  <p:tag name="KSO_WM_TEMPLATE_MASTER_TYPE" val="1"/>
  <p:tag name="KSO_WM_TEMPLATE_COLOR_TYPE" val="1"/>
  <p:tag name="KSO_WM_TEMPLATE_MASTER_THUMB_INDEX" val="12"/>
  <p:tag name="KSO_WM_TEMPLATE_THUMBS_INDEX" val="1、4、7、9、12、15、20、23、24、25、26、29、34、35、36、37"/>
</p:tagLst>
</file>

<file path=ppt/tags/tag1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y"/>
  <p:tag name="KSO_WM_UNIT_INDEX" val="1"/>
  <p:tag name="KSO_WM_UNIT_ID" val="_1*y*1"/>
  <p:tag name="KSO_WM_UNIT_LAYERLEVEL" val="1"/>
  <p:tag name="KSO_WM_TAG_VERSION" val="1.0"/>
  <p:tag name="KSO_WM_BEAUTIFY_FLAG" val="#wm#"/>
</p:tagLst>
</file>

<file path=ppt/tags/tag1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6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6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6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6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6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6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6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7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7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7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7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7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7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7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7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7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7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8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8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8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8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8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8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8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8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8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8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9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9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9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9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9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9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9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9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9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9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416"/>
</p:tagLst>
</file>

<file path=ppt/tags/tag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0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0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0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0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0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0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0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0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0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0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2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2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2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2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2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2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23.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224.xml><?xml version="1.0" encoding="utf-8"?>
<p:tagLst xmlns:a="http://schemas.openxmlformats.org/drawingml/2006/main" xmlns:r="http://schemas.openxmlformats.org/officeDocument/2006/relationships" xmlns:p="http://schemas.openxmlformats.org/presentationml/2006/main">
  <p:tag name="KSO_WM_UNIT_TYPE" val="i"/>
  <p:tag name="KSO_WM_UNIT_SUBTYPE" val="h"/>
  <p:tag name="KSO_WM_SLIDE_BACKGROUND_TYPE" val="general"/>
  <p:tag name="KSO_WM_SLIDE_BK_DARK_LIGHT" val="2"/>
  <p:tag name="KSO_WM_UNIT_HIGHLIGHT" val="0"/>
  <p:tag name="KSO_WM_UNIT_COMPATIBLE" val="0"/>
  <p:tag name="KSO_WM_UNIT_DIAGRAM_ISNUMVISUAL" val="0"/>
  <p:tag name="KSO_WM_UNIT_DIAGRAM_ISREFERUNIT" val="0"/>
  <p:tag name="KSO_WM_UNIT_INDEX" val="0"/>
  <p:tag name="KSO_WM_UNIT_ID" val="_12*i*0"/>
  <p:tag name="KSO_WM_UNIT_LAYERLEVEL" val="1"/>
  <p:tag name="KSO_WM_TAG_VERSION" val="1.0"/>
  <p:tag name="KSO_WM_BEAUTIFY_FLAG" val="#wm#"/>
  <p:tag name="KSO_WM_UNIT_BK_DARK_LIGHT" val="2"/>
</p:tagLst>
</file>

<file path=ppt/tags/tag2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2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2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2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229.xml><?xml version="1.0" encoding="utf-8"?>
<p:tagLst xmlns:a="http://schemas.openxmlformats.org/drawingml/2006/main" xmlns:r="http://schemas.openxmlformats.org/officeDocument/2006/relationships"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30.xml><?xml version="1.0" encoding="utf-8"?>
<p:tagLst xmlns:a="http://schemas.openxmlformats.org/drawingml/2006/main" xmlns:r="http://schemas.openxmlformats.org/officeDocument/2006/relationships" xmlns:p="http://schemas.openxmlformats.org/presentationml/2006/main">
  <p:tag name="KSO_WM_UNIT_TYPE" val="i"/>
  <p:tag name="KSO_WM_UNIT_SUBTYPE" val="h"/>
  <p:tag name="KSO_WM_SLIDE_BACKGROUND_TYPE" val="frame"/>
  <p:tag name="KSO_WM_SLIDE_BK_DARK_LIGHT" val="2"/>
  <p:tag name="KSO_WM_UNIT_HIGHLIGHT" val="0"/>
  <p:tag name="KSO_WM_UNIT_COMPATIBLE" val="0"/>
  <p:tag name="KSO_WM_UNIT_DIAGRAM_ISNUMVISUAL" val="0"/>
  <p:tag name="KSO_WM_UNIT_DIAGRAM_ISREFERUNIT" val="0"/>
  <p:tag name="KSO_WM_UNIT_INDEX" val="0"/>
  <p:tag name="KSO_WM_UNIT_ID" val="_13*i*0"/>
  <p:tag name="KSO_WM_UNIT_LAYERLEVEL" val="1"/>
  <p:tag name="KSO_WM_TAG_VERSION" val="1.0"/>
  <p:tag name="KSO_WM_BEAUTIFY_FLAG" val="#wm#"/>
  <p:tag name="KSO_WM_UNIT_BK_DARK_LIGHT" val="2"/>
</p:tagLst>
</file>

<file path=ppt/tags/tag2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2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2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2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2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236.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237.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UNIT_BK_DARK_LIGHT" val="2"/>
</p:tagLst>
</file>

<file path=ppt/tags/tag238.xml><?xml version="1.0" encoding="utf-8"?>
<p:tagLst xmlns:a="http://schemas.openxmlformats.org/drawingml/2006/main" xmlns:r="http://schemas.openxmlformats.org/officeDocument/2006/relationships" xmlns:p="http://schemas.openxmlformats.org/presentationml/2006/main">
  <p:tag name="KSO_WM_UNIT_TYPE" val="i"/>
  <p:tag name="KSO_WM_UNIT_SUBTYPE" val="h"/>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NDEX" val="0"/>
  <p:tag name="KSO_WM_UNIT_ID" val="_14*i*0"/>
  <p:tag name="KSO_WM_UNIT_LAYERLEVEL" val="1"/>
  <p:tag name="KSO_WM_TAG_VERSION" val="1.0"/>
  <p:tag name="KSO_WM_BEAUTIFY_FLAG" val="#wm#"/>
  <p:tag name="KSO_WM_UNIT_BK_DARK_LIGHT" val="2"/>
</p:tagLst>
</file>

<file path=ppt/tags/tag2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2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2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2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2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245.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246.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UNIT_BK_DARK_LIGHT" val="2"/>
</p:tagLst>
</file>

<file path=ppt/tags/tag247.xml><?xml version="1.0" encoding="utf-8"?>
<p:tagLst xmlns:a="http://schemas.openxmlformats.org/drawingml/2006/main" xmlns:r="http://schemas.openxmlformats.org/officeDocument/2006/relationships" xmlns:p="http://schemas.openxmlformats.org/presentationml/2006/main">
  <p:tag name="KSO_WM_UNIT_TYPE" val="i"/>
  <p:tag name="KSO_WM_UNIT_SUBTYPE" val="h"/>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NDEX" val="0"/>
  <p:tag name="KSO_WM_UNIT_ID" val="_15*i*0"/>
  <p:tag name="KSO_WM_UNIT_LAYERLEVEL" val="1"/>
  <p:tag name="KSO_WM_TAG_VERSION" val="1.0"/>
  <p:tag name="KSO_WM_BEAUTIFY_FLAG" val="#wm#"/>
  <p:tag name="KSO_WM_UNIT_BK_DARK_LIGHT" val="2"/>
</p:tagLst>
</file>

<file path=ppt/tags/tag2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2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2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2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2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254.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255.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UNIT_BK_DARK_LIGHT" val="2"/>
</p:tagLst>
</file>

<file path=ppt/tags/tag256.xml><?xml version="1.0" encoding="utf-8"?>
<p:tagLst xmlns:a="http://schemas.openxmlformats.org/drawingml/2006/main" xmlns:r="http://schemas.openxmlformats.org/officeDocument/2006/relationships" xmlns:p="http://schemas.openxmlformats.org/presentationml/2006/main">
  <p:tag name="KSO_WM_UNIT_TYPE" val="i"/>
  <p:tag name="KSO_WM_UNIT_SUBTYPE" val="h"/>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NDEX" val="0"/>
  <p:tag name="KSO_WM_UNIT_ID" val="_16*i*0"/>
  <p:tag name="KSO_WM_UNIT_LAYERLEVEL" val="1"/>
  <p:tag name="KSO_WM_TAG_VERSION" val="1.0"/>
  <p:tag name="KSO_WM_BEAUTIFY_FLAG" val="#wm#"/>
  <p:tag name="KSO_WM_UNIT_BK_DARK_LIGHT" val="2"/>
</p:tagLst>
</file>

<file path=ppt/tags/tag2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2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2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2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2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263.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264.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UNIT_BK_DARK_LIGHT" val="2"/>
</p:tagLst>
</file>

<file path=ppt/tags/tag265.xml><?xml version="1.0" encoding="utf-8"?>
<p:tagLst xmlns:a="http://schemas.openxmlformats.org/drawingml/2006/main" xmlns:r="http://schemas.openxmlformats.org/officeDocument/2006/relationships" xmlns:p="http://schemas.openxmlformats.org/presentationml/2006/main">
  <p:tag name="KSO_WM_UNIT_TYPE" val="i"/>
  <p:tag name="KSO_WM_UNIT_SUBTYPE" val="h"/>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NDEX" val="0"/>
  <p:tag name="KSO_WM_UNIT_ID" val="_17*i*0"/>
  <p:tag name="KSO_WM_UNIT_LAYERLEVEL" val="1"/>
  <p:tag name="KSO_WM_TAG_VERSION" val="1.0"/>
  <p:tag name="KSO_WM_BEAUTIFY_FLAG" val="#wm#"/>
  <p:tag name="KSO_WM_UNIT_BK_DARK_LIGHT" val="2"/>
</p:tagLst>
</file>

<file path=ppt/tags/tag26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26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26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26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7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27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27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27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274.xml><?xml version="1.0" encoding="utf-8"?>
<p:tagLst xmlns:a="http://schemas.openxmlformats.org/drawingml/2006/main" xmlns:r="http://schemas.openxmlformats.org/officeDocument/2006/relationships"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275.xml><?xml version="1.0" encoding="utf-8"?>
<p:tagLst xmlns:a="http://schemas.openxmlformats.org/drawingml/2006/main" xmlns:r="http://schemas.openxmlformats.org/officeDocument/2006/relationships" xmlns:p="http://schemas.openxmlformats.org/presentationml/2006/main">
  <p:tag name="KSO_WM_UNIT_TYPE" val="i"/>
  <p:tag name="KSO_WM_UNIT_SUBTYPE" val="h"/>
  <p:tag name="KSO_WM_SLIDE_BACKGROUND_TYPE" val="belt"/>
  <p:tag name="KSO_WM_SLIDE_BK_DARK_LIGHT" val="2"/>
  <p:tag name="KSO_WM_UNIT_HIGHLIGHT" val="0"/>
  <p:tag name="KSO_WM_UNIT_COMPATIBLE" val="0"/>
  <p:tag name="KSO_WM_UNIT_DIAGRAM_ISNUMVISUAL" val="0"/>
  <p:tag name="KSO_WM_UNIT_DIAGRAM_ISREFERUNIT" val="0"/>
  <p:tag name="KSO_WM_UNIT_INDEX" val="0"/>
  <p:tag name="KSO_WM_UNIT_ID" val="_18*i*0"/>
  <p:tag name="KSO_WM_UNIT_LAYERLEVEL" val="1"/>
  <p:tag name="KSO_WM_TAG_VERSION" val="1.0"/>
  <p:tag name="KSO_WM_BEAUTIFY_FLAG" val="#wm#"/>
  <p:tag name="KSO_WM_UNIT_BK_DARK_LIGHT" val="2"/>
</p:tagLst>
</file>

<file path=ppt/tags/tag27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27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27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27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8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281.xml><?xml version="1.0" encoding="utf-8"?>
<p:tagLst xmlns:a="http://schemas.openxmlformats.org/drawingml/2006/main" xmlns:r="http://schemas.openxmlformats.org/officeDocument/2006/relationships" xmlns:p="http://schemas.openxmlformats.org/presentationml/2006/main">
  <p:tag name="KSO_WM_TEMPLATE_THUMBS_INDEX" val="1、4、7、9、12、15、16、17、18、19、20、21、24、26、27、28"/>
  <p:tag name="KSO_WM_SLIDE_ID" val="custom20205416_1"/>
  <p:tag name="KSO_WM_TEMPLATE_SUBCATEGORY" val="0"/>
  <p:tag name="KSO_WM_TEMPLATE_MASTER_TYPE" val="1"/>
  <p:tag name="KSO_WM_TEMPLATE_COLOR_TYPE" val="1"/>
  <p:tag name="KSO_WM_SLIDE_TYPE" val="title"/>
  <p:tag name="KSO_WM_SLIDE_SUBTYPE" val="pureTxt"/>
  <p:tag name="KSO_WM_SLIDE_ITEM_CNT" val="0"/>
  <p:tag name="KSO_WM_SLIDE_INDEX" val="1"/>
  <p:tag name="KSO_WM_TEMPLATE_MASTER_THUMB_INDEX" val="12"/>
  <p:tag name="KSO_WM_TAG_VERSION" val="1.0"/>
  <p:tag name="KSO_WM_BEAUTIFY_FLAG" val="#wm#"/>
  <p:tag name="KSO_WM_TEMPLATE_CATEGORY" val="custom"/>
  <p:tag name="KSO_WM_TEMPLATE_INDEX" val="20205416"/>
  <p:tag name="KSO_WM_SLIDE_LAYOUT" val="a"/>
  <p:tag name="KSO_WM_SLIDE_LAYOUT_CNT" val="1"/>
</p:tagLst>
</file>

<file path=ppt/tags/tag282.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4"/>
  <p:tag name="KSO_WM_UNIT_HIGHLIGHT" val="0"/>
  <p:tag name="KSO_WM_UNIT_COMPATIBLE" val="0"/>
  <p:tag name="KSO_WM_UNIT_DIAGRAM_ISNUMVISUAL" val="0"/>
  <p:tag name="KSO_WM_UNIT_DIAGRAM_ISREFERUNIT" val="0"/>
  <p:tag name="KSO_WM_UNIT_TYPE" val="a"/>
  <p:tag name="KSO_WM_UNIT_INDEX" val="1"/>
  <p:tag name="KSO_WM_UNIT_LAYERLEVEL" val="1"/>
  <p:tag name="KSO_WM_TAG_VERSION" val="1.0"/>
  <p:tag name="KSO_WM_BEAUTIFY_FLAG" val="#wm#"/>
  <p:tag name="KSO_WM_UNIT_PRESET_TEXT" val="商业项目策划书"/>
  <p:tag name="KSO_WM_TEMPLATE_CATEGORY" val="custom"/>
  <p:tag name="KSO_WM_TEMPLATE_INDEX" val="20205416"/>
  <p:tag name="KSO_WM_UNIT_ID" val="custom20205416_1*a*1"/>
</p:tagLst>
</file>

<file path=ppt/tags/tag283.xml><?xml version="1.0" encoding="utf-8"?>
<p:tagLst xmlns:a="http://schemas.openxmlformats.org/drawingml/2006/main" xmlns:r="http://schemas.openxmlformats.org/officeDocument/2006/relationships" xmlns:p="http://schemas.openxmlformats.org/presentationml/2006/main">
  <p:tag name="KSO_WM_TEMPLATE_SUBCATEGORY" val="0"/>
  <p:tag name="KSO_WM_SLIDE_ITEM_CNT" val="0"/>
  <p:tag name="KSO_WM_SLIDE_INDEX" val="7"/>
  <p:tag name="KSO_WM_TAG_VERSION" val="1.0"/>
  <p:tag name="KSO_WM_BEAUTIFY_FLAG" val="#wm#"/>
  <p:tag name="KSO_WM_SLIDE_LAYOUT" val="a_b_e"/>
  <p:tag name="KSO_WM_SLIDE_LAYOUT_CNT" val="1_1_1"/>
  <p:tag name="KSO_WM_SLIDE_TYPE" val="sectionTitle"/>
  <p:tag name="KSO_WM_SLIDE_SUBTYPE" val="pureTxt"/>
  <p:tag name="KSO_WM_TEMPLATE_MASTER_TYPE" val="1"/>
  <p:tag name="KSO_WM_TEMPLATE_COLOR_TYPE" val="1"/>
  <p:tag name="KSO_WM_TEMPLATE_CATEGORY" val="custom"/>
  <p:tag name="KSO_WM_TEMPLATE_INDEX" val="20205457"/>
  <p:tag name="KSO_WM_SLIDE_ID" val="custom20205457_7"/>
</p:tagLst>
</file>

<file path=ppt/tags/tag28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TEMPLATE_CATEGORY" val="custom"/>
  <p:tag name="KSO_WM_TEMPLATE_INDEX" val="20205457"/>
  <p:tag name="KSO_WM_UNIT_ID" val="custom20205457_7*i*1"/>
  <p:tag name="KSO_WM_UNIT_TYPE" val="i"/>
  <p:tag name="KSO_WM_UNIT_INDEX" val="1"/>
</p:tagLst>
</file>

<file path=ppt/tags/tag28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TEMPLATE_CATEGORY" val="custom"/>
  <p:tag name="KSO_WM_TEMPLATE_INDEX" val="20205457"/>
  <p:tag name="KSO_WM_UNIT_ID" val="custom20205457_7*i*2"/>
  <p:tag name="KSO_WM_UNIT_TYPE" val="i"/>
  <p:tag name="KSO_WM_UNIT_INDEX" val="2"/>
</p:tagLst>
</file>

<file path=ppt/tags/tag28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UNIT_ISCONTENTSTITLE" val="0"/>
  <p:tag name="KSO_WM_UNIT_NOCLEAR" val="0"/>
  <p:tag name="KSO_WM_UNIT_VALUE" val="9"/>
  <p:tag name="KSO_WM_UNIT_TYPE" val="a"/>
  <p:tag name="KSO_WM_UNIT_INDEX" val="1"/>
  <p:tag name="KSO_WM_UNIT_PRESET_TEXT" val="单击此处添加标题"/>
  <p:tag name="KSO_WM_TEMPLATE_CATEGORY" val="custom"/>
  <p:tag name="KSO_WM_TEMPLATE_INDEX" val="20205457"/>
  <p:tag name="KSO_WM_UNIT_ID" val="custom20205457_7*a*1"/>
  <p:tag name="KSO_WM_UNIT_ISNUMDGMTITLE" val="0"/>
  <p:tag name="KSO_WM_TAG_FRONT_SIZE" val=""/>
  <p:tag name="KSO_WM_TAG_BACKGROUP_ID" val=""/>
  <p:tag name="KSO_WM_TAG_BACKGROUP_SIZE" val=""/>
  <p:tag name="KSO_WM_TAG_ZODER_POSITION" val=""/>
</p:tagLst>
</file>

<file path=ppt/tags/tag28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UNIT_ISCONTENTSTITLE" val="0"/>
  <p:tag name="KSO_WM_UNIT_NOCLEAR" val="0"/>
  <p:tag name="KSO_WM_UNIT_VALUE" val="50"/>
  <p:tag name="KSO_WM_UNIT_TYPE" val="b"/>
  <p:tag name="KSO_WM_UNIT_INDEX" val="1"/>
  <p:tag name="KSO_WM_UNIT_PRESET_TEXT" val="单击此处添加副标题内容"/>
  <p:tag name="KSO_WM_TEMPLATE_CATEGORY" val="custom"/>
  <p:tag name="KSO_WM_TEMPLATE_INDEX" val="20205457"/>
  <p:tag name="KSO_WM_UNIT_ID" val="custom20205457_7*b*1"/>
  <p:tag name="KSO_WM_UNIT_ISNUMDGMTITLE" val="0"/>
  <p:tag name="KSO_WM_TAG_FRONT_SIZE" val=""/>
  <p:tag name="KSO_WM_TAG_BACKGROUP_ID" val=""/>
  <p:tag name="KSO_WM_TAG_BACKGROUP_SIZE" val=""/>
  <p:tag name="KSO_WM_TAG_ZODER_POSITION" val=""/>
</p:tagLst>
</file>

<file path=ppt/tags/tag288.xml><?xml version="1.0" encoding="utf-8"?>
<p:tagLst xmlns:a="http://schemas.openxmlformats.org/drawingml/2006/main" xmlns:r="http://schemas.openxmlformats.org/officeDocument/2006/relationships" xmlns:p="http://schemas.openxmlformats.org/presentationml/2006/main">
  <p:tag name="KSO_WM_SLIDE_BACKGROUND" val="[&quot;navigation&quot;]"/>
  <p:tag name="KSO_WM_SLIDE_RATIO" val="1.777778"/>
  <p:tag name="KSO_WM_CHIP_INFOS" val="{&quot;layout_type&quot;:&quot;navigation&quot;,&quot;layout_feature&quot;:1,&quot;tags&quot;:{&quot;style&quot;:[&quot;商务&quot;,&quot;简约&quot;,&quot;文艺清新&quot;,&quot;中国风&quot;,&quot;卡通&quot;,&quot;欧美风&quot;,&quot;黑板风&quot;,&quot;渐变风&quot;,&quot;党政风&quot;]},&quot;slide_type&quot;:[&quot;text&quot;],&quot;aspect_ratio&quot;:&quot;16:9&quot;,&quot;diagram&quot;:{&quot;type&quot;:[],&quot;direction&quot;:0,&quot;isSupportDecBetweenItems&quot;:false}}"/>
  <p:tag name="KSO_WM_CHIP_FILLPROP" val="[[{&quot;fill_id&quot;:&quot;c934b58042b44607bfcc30469ccc57d1&quot;,&quot;fill_align&quot;:&quot;lm&quot;,&quot;text_align&quot;:&quot;lm&quot;,&quot;text_direction&quot;:&quot;horizontal&quot;,&quot;chip_types&quot;:[&quot;header&quot;]},{&quot;fill_id&quot;:&quot;10982f7e852b4367b3f6476e233ee87b&quot;,&quot;fill_align&quot;:&quot;cm&quot;,&quot;text_align&quot;:&quot;lm&quot;,&quot;text_direction&quot;:&quot;horizontal&quot;,&quot;chip_types&quot;:[&quot;text&quot;,&quot;picture&quot;]},{&quot;fill_id&quot;:&quot;fbbe603274bf4c259f47f9a86b67354d&quot;,&quot;fill_align&quot;:&quot;cm&quot;,&quot;text_align&quot;:&quot;cm&quot;,&quot;text_direction&quot;:&quot;horizontal&quot;,&quot;chip_types&quot;:[&quot;diagram&quot;,&quot;text&quot;,&quot;picture&quot;,&quot;chart&quot;,&quot;table&quot;,&quot;video&quot;]}],[{&quot;fill_id&quot;:&quot;c934b58042b44607bfcc30469ccc57d1&quot;,&quot;fill_align&quot;:&quot;lm&quot;,&quot;text_align&quot;:&quot;lm&quot;,&quot;text_direction&quot;:&quot;horizontal&quot;,&quot;chip_types&quot;:[&quot;header&quot;]},{&quot;fill_id&quot;:&quot;10982f7e852b4367b3f6476e233ee87b&quot;,&quot;fill_align&quot;:&quot;cm&quot;,&quot;text_align&quot;:&quot;lm&quot;,&quot;text_direction&quot;:&quot;horizontal&quot;,&quot;chip_types&quot;:[&quot;picture&quot;]},{&quot;fill_id&quot;:&quot;fbbe603274bf4c259f47f9a86b67354d&quot;,&quot;fill_align&quot;:&quot;cm&quot;,&quot;text_align&quot;:&quot;lm&quot;,&quot;text_direction&quot;:&quot;horizontal&quot;,&quot;chip_types&quot;:[&quot;text&quot;]}]]"/>
  <p:tag name="KSO_WM_SLIDE_ID" val="diagram20211214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SLIDE_SIZE" val="960*456"/>
  <p:tag name="KSO_WM_SLIDE_POSITION" val="0*0"/>
  <p:tag name="KSO_WM_TAG_VERSION" val="1.0"/>
  <p:tag name="KSO_WM_BEAUTIFY_FLAG" val="#wm#"/>
  <p:tag name="KSO_WM_TEMPLATE_CATEGORY" val="diagram"/>
  <p:tag name="KSO_WM_TEMPLATE_INDEX" val="20211214"/>
  <p:tag name="KSO_WM_SLIDE_LAYOUT" val="a_d_f"/>
  <p:tag name="KSO_WM_SLIDE_LAYOUT_CNT" val="1_1_1"/>
  <p:tag name="KSO_WM_CHIP_XID" val="5f5f3b778e478fb0c58a9434"/>
  <p:tag name="KSO_WM_CHIP_GROUPID" val="5f5ee1ca4d6848d78f644aeb"/>
  <p:tag name="KSO_WM_SLIDE_BK_DARK_LIGHT" val="2"/>
  <p:tag name="KSO_WM_SLIDE_BACKGROUND_TYPE" val="navigation"/>
  <p:tag name="KSO_WM_SLIDE_SUPPORT_FEATURE_TYPE" val="0"/>
  <p:tag name="KSO_WM_TEMPLATE_ASSEMBLE_XID" val="5f6ac759c62b13c0b940a933"/>
  <p:tag name="KSO_WM_TEMPLATE_ASSEMBLE_GROUPID" val="5f6ac759c62b13c0b940a933"/>
  <p:tag name="KSO_WM_SLIDE_LAYOUT_INFO" val="{&quot;id&quot;:&quot;2020-09-23T11:56:09&quot;,&quot;maxSize&quot;:{&quot;size1&quot;:13.300000000000001},&quot;minSize&quot;:{&quot;size1&quot;:13.300000000000001},&quot;normalSize&quot;:{&quot;size1&quot;:13.300000000000001},&quot;subLayout&quot;:[{&quot;backgroundInfo&quot;:[{&quot;bottom&quot;:0,&quot;bottomAbs&quot;:false,&quot;left&quot;:0,&quot;leftAbs&quot;:false,&quot;right&quot;:0,&quot;rightAbs&quot;:false,&quot;top&quot;:0,&quot;topAbs&quot;:false,&quot;type&quot;:&quot;navigation&quot;}],&quot;id&quot;:&quot;2020-09-23T11:56:09&quot;,&quot;margin&quot;:{&quot;bottom&quot;:0.42300000786781311,&quot;left&quot;:1.2699999809265137,&quot;right&quot;:1.2380000352859497,&quot;top&quot;:0.42300000786781311},&quot;type&quot;:0},{&quot;direction&quot;:1,&quot;id&quot;:&quot;2020-09-23T11:56:09&quot;,&quot;maxSize&quot;:{&quot;size1&quot;:36.199602013801147},&quot;minSize&quot;:{&quot;size1&quot;:36.199602013801147},&quot;normalSize&quot;:{&quot;size1&quot;:36.199602013801147},&quot;subLayout&quot;:[{&quot;id&quot;:&quot;2020-09-23T11:56:09&quot;,&quot;margin&quot;:{&quot;bottom&quot;:3.809999942779541,&quot;left&quot;:2.5399999618530273,&quot;right&quot;:1.2699999809265137,&quot;top&quot;:4.2329998016357422},&quot;type&quot;:0},{&quot;id&quot;:&quot;2020-09-23T11:56:10&quot;,&quot;margin&quot;:{&quot;bottom&quot;:2.9630000591278076,&quot;left&quot;:0.84700000286102295,&quot;right&quot;:1.6610000133514404,&quot;top&quot;:3.3870000839233398},&quot;type&quot;:0}],&quot;type&quot;:0}],&quot;type&quot;:0}"/>
  <p:tag name="FIXED_XID_TMP" val="5f5ee1ca4d6848d78f644aeb"/>
</p:tagLst>
</file>

<file path=ppt/tags/tag289.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UNIT_BK_DARK_LIGHT" val="2"/>
  <p:tag name="KSO_WM_UNIT_TYPE" val="i"/>
  <p:tag name="KSO_WM_UNIT_FILL_FORE_SCHEMECOLOR_INDEX_BRIGHTNESS" val="0"/>
  <p:tag name="KSO_WM_UNIT_FILL_FORE_SCHEMECOLOR_INDEX" val="16"/>
  <p:tag name="KSO_WM_UNIT_FILL_TYPE" val="1"/>
  <p:tag name="KSO_WM_UNIT_TEXT_FILL_FORE_SCHEMECOLOR_INDEX_BRIGHTNESS" val="0"/>
  <p:tag name="KSO_WM_UNIT_TEXT_FILL_FORE_SCHEMECOLOR_INDEX" val="2"/>
  <p:tag name="KSO_WM_UNIT_TEXT_FILL_TYPE" val="1"/>
</p:tagLst>
</file>

<file path=ppt/tags/tag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90.xml><?xml version="1.0" encoding="utf-8"?>
<p:tagLst xmlns:a="http://schemas.openxmlformats.org/drawingml/2006/main" xmlns:r="http://schemas.openxmlformats.org/officeDocument/2006/relationships" xmlns:p="http://schemas.openxmlformats.org/presentationml/2006/main">
  <p:tag name="KSO_WM_UNIT_TYPE" val="i"/>
  <p:tag name="KSO_WM_UNIT_SUBTYPE" val="h"/>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NDEX" val="0"/>
  <p:tag name="KSO_WM_UNIT_ID" val="_17*i*0"/>
  <p:tag name="KSO_WM_UNIT_LAYERLEVEL" val="1"/>
  <p:tag name="KSO_WM_TAG_VERSION" val="1.0"/>
  <p:tag name="KSO_WM_BEAUTIFY_FLAG" val="#wm#"/>
  <p:tag name="KSO_WM_UNIT_BK_DARK_LIGHT" val="2"/>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Lst>
</file>

<file path=ppt/tags/tag29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11214_1*i*2"/>
  <p:tag name="KSO_WM_TEMPLATE_CATEGORY" val="diagram"/>
  <p:tag name="KSO_WM_TEMPLATE_INDEX" val="20211214"/>
  <p:tag name="KSO_WM_UNIT_LAYERLEVEL" val="1"/>
  <p:tag name="KSO_WM_TAG_VERSION" val="1.0"/>
  <p:tag name="KSO_WM_BEAUTIFY_FLAG" val="#wm#"/>
  <p:tag name="KSO_WM_UNIT_BLOCK" val="0"/>
  <p:tag name="KSO_WM_UNIT_SM_LIMIT_TYPE" val="1"/>
  <p:tag name="KSO_WM_UNIT_DEC_AREA_ID" val="ad0478d7b91742c19febd6454287f58d"/>
  <p:tag name="KSO_WM_UNIT_TYPE" val="i"/>
  <p:tag name="KSO_WM_UNIT_INDEX" val="2"/>
  <p:tag name="KSO_WM_UNIT_DECORATE_INFO" val="{&quot;ReferentInfo&quot;:{&quot;Id&quot;:&quot;slide&quot;,&quot;X&quot;:{&quot;Pos&quot;:0},&quot;Y&quot;:{&quot;Pos&quot;:0}},&quot;DecorateInfoX&quot;:{&quot;Pos&quot;:0,&quot;IsAbs&quot;:false},&quot;DecorateInfoY&quot;:{&quot;Pos&quot;:0,&quot;IsAbs&quot;:false},&quot;DecorateInfoW&quot;:{&quot;IsAbs&quot;:true},&quot;DecorateInfoH&quot;:{&quot;IsAbs&quot;:true},&quot;whChangeMode&quot;:0}"/>
  <p:tag name="KSO_WM_CHIP_GROUPID" val="5f5ee1ca4d6848d78f644aeb"/>
  <p:tag name="KSO_WM_CHIP_XID" val="5f5f3b778e478fb0c58a9434"/>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 name="KSO_WM_UNIT_VALUE" val="208"/>
  <p:tag name="KSO_WM_TEMPLATE_ASSEMBLE_XID" val="5f6ac759c62b13c0b940a933"/>
  <p:tag name="KSO_WM_TEMPLATE_ASSEMBLE_GROUPID" val="5f6ac759c62b13c0b940a933"/>
</p:tagLst>
</file>

<file path=ppt/tags/tag292.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31"/>
  <p:tag name="KSO_WM_UNIT_HIGHLIGHT" val="0"/>
  <p:tag name="KSO_WM_UNIT_COMPATIBLE" val="0"/>
  <p:tag name="KSO_WM_UNIT_DIAGRAM_ISNUMVISUAL" val="0"/>
  <p:tag name="KSO_WM_UNIT_DIAGRAM_ISREFERUNIT" val="0"/>
  <p:tag name="KSO_WM_UNIT_TYPE" val="a"/>
  <p:tag name="KSO_WM_UNIT_INDEX" val="1"/>
  <p:tag name="KSO_WM_UNIT_ID" val="diagram20211214_1*a*1"/>
  <p:tag name="KSO_WM_TEMPLATE_CATEGORY" val="diagram"/>
  <p:tag name="KSO_WM_TEMPLATE_INDEX" val="20211214"/>
  <p:tag name="KSO_WM_UNIT_LAYERLEVEL" val="1"/>
  <p:tag name="KSO_WM_TAG_VERSION" val="1.0"/>
  <p:tag name="KSO_WM_BEAUTIFY_FLAG" val="#wm#"/>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ddff71b90a374599b96e77a0a3f48f96"/>
  <p:tag name="KSO_WM_UNIT_DECORATE_INFO" val=""/>
  <p:tag name="KSO_WM_UNIT_SM_LIMIT_TYPE" val="1"/>
  <p:tag name="KSO_WM_CHIP_FILLAREA_FILL_RULE" val="{&quot;fill_align&quot;:&quot;lm&quot;,&quot;fill_mode&quot;:&quot;full&quot;,&quot;sacle_strategy&quot;:&quot;smart&quot;}"/>
  <p:tag name="KSO_WM_ASSEMBLE_CHIP_INDEX" val="1d4103ee05944630857841099133b69f"/>
  <p:tag name="KSO_WM_UNIT_TEXT_FILL_FORE_SCHEMECOLOR_INDEX_BRIGHTNESS" val="0"/>
  <p:tag name="KSO_WM_UNIT_TEXT_FILL_FORE_SCHEMECOLOR_INDEX" val="13"/>
  <p:tag name="KSO_WM_UNIT_TEXT_FILL_TYPE" val="1"/>
  <p:tag name="KSO_WM_TEMPLATE_ASSEMBLE_XID" val="5f6ac759c62b13c0b940a933"/>
  <p:tag name="KSO_WM_TEMPLATE_ASSEMBLE_GROUPID" val="5f6ac759c62b13c0b940a933"/>
  <p:tag name="KSO_WM_TAG_FRONT_SIZE" val=""/>
  <p:tag name="KSO_WM_TAG_BACKGROUP_ID" val=""/>
  <p:tag name="KSO_WM_TAG_BACKGROUP_SIZE" val=""/>
  <p:tag name="KSO_WM_TAG_ZODER_POSITION" val=""/>
</p:tagLst>
</file>

<file path=ppt/tags/tag293.xml><?xml version="1.0" encoding="utf-8"?>
<p:tagLst xmlns:a="http://schemas.openxmlformats.org/drawingml/2006/main" xmlns:r="http://schemas.openxmlformats.org/officeDocument/2006/relationships" xmlns:p="http://schemas.openxmlformats.org/presentationml/2006/main">
  <p:tag name="KSO_WM_UNIT_VALUE" val="677*761"/>
  <p:tag name="KSO_WM_UNIT_HIGHLIGHT" val="0"/>
  <p:tag name="KSO_WM_UNIT_COMPATIBLE" val="0"/>
  <p:tag name="KSO_WM_UNIT_DIAGRAM_ISNUMVISUAL" val="0"/>
  <p:tag name="KSO_WM_UNIT_DIAGRAM_ISREFERUNIT" val="0"/>
  <p:tag name="KSO_WM_UNIT_TYPE" val="d"/>
  <p:tag name="KSO_WM_UNIT_INDEX" val="1"/>
  <p:tag name="KSO_WM_UNIT_ID" val="diagram20211214_1*d*1"/>
  <p:tag name="KSO_WM_TEMPLATE_CATEGORY" val="diagram"/>
  <p:tag name="KSO_WM_TEMPLATE_INDEX" val="20211214"/>
  <p:tag name="KSO_WM_UNIT_LAYERLEVEL" val="1"/>
  <p:tag name="KSO_WM_TAG_VERSION" val="1.0"/>
  <p:tag name="KSO_WM_BEAUTIFY_FLAG" val="#wm#"/>
  <p:tag name="KSO_WM_CHIP_GROUPID" val="5e7310da9a230a26b9e88a19"/>
  <p:tag name="KSO_WM_CHIP_XID" val="5e7310da9a230a26b9e88a1a"/>
  <p:tag name="KSO_WM_UNIT_DEC_AREA_ID" val="2f6c82b6d533495993cceb64029c0349"/>
  <p:tag name="KSO_WM_UNIT_DECORATE_INFO" val=""/>
  <p:tag name="KSO_WM_UNIT_SM_LIMIT_TYPE" val="1"/>
  <p:tag name="KSO_WM_CHIP_FILLAREA_FILL_RULE" val="{&quot;fill_align&quot;:&quot;cm&quot;,&quot;fill_mode&quot;:&quot;full&quot;,&quot;sacle_strategy&quot;:&quot;smart&quot;}"/>
  <p:tag name="KSO_WM_ASSEMBLE_CHIP_INDEX" val="7fdcc142297e40d6b32fb68764c4ad81"/>
  <p:tag name="KSO_WM_UNIT_PLACING_PICTURE" val="7fdcc142297e40d6b32fb68764c4ad81"/>
  <p:tag name="KSO_WM_TEMPLATE_ASSEMBLE_XID" val="5f6ac759c62b13c0b940a933"/>
  <p:tag name="KSO_WM_TEMPLATE_ASSEMBLE_GROUPID" val="5f6ac759c62b13c0b940a933"/>
  <p:tag name="KSO_WM_TAG_FRONT_SIZE" val=""/>
  <p:tag name="KSO_WM_TAG_BACKGROUP_ID" val=""/>
  <p:tag name="KSO_WM_TAG_BACKGROUP_SIZE" val=""/>
  <p:tag name="KSO_WM_TAG_ZODER_POSITION" val=""/>
</p:tagLst>
</file>

<file path=ppt/tags/tag294.xml><?xml version="1.0" encoding="utf-8"?>
<p:tagLst xmlns:a="http://schemas.openxmlformats.org/drawingml/2006/main" xmlns:r="http://schemas.openxmlformats.org/officeDocument/2006/relationships"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但请您尽可能提炼思想的精髓。"/>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1214_1*f*1"/>
  <p:tag name="KSO_WM_TEMPLATE_CATEGORY" val="diagram"/>
  <p:tag name="KSO_WM_TEMPLATE_INDEX" val="20211214"/>
  <p:tag name="KSO_WM_UNIT_LAYERLEVEL" val="1"/>
  <p:tag name="KSO_WM_TAG_VERSION" val="1.0"/>
  <p:tag name="KSO_WM_BEAUTIFY_FLAG" val="#wm#"/>
  <p:tag name="KSO_WM_UNIT_DEFAULT_FONT" val="14;20;2"/>
  <p:tag name="KSO_WM_UNIT_BLOCK" val="0"/>
  <p:tag name="KSO_WM_UNIT_VALUE" val="135"/>
  <p:tag name="KSO_WM_UNIT_SHOW_EDIT_AREA_INDICATION" val="1"/>
  <p:tag name="KSO_WM_CHIP_GROUPID" val="5e6b05596848fb12bee65ac8"/>
  <p:tag name="KSO_WM_CHIP_XID" val="5e6b05596848fb12bee65aca"/>
  <p:tag name="KSO_WM_UNIT_DEC_AREA_ID" val="7208e671292c421a90653048641d8594"/>
  <p:tag name="KSO_WM_UNIT_DECORATE_INFO" val=""/>
  <p:tag name="KSO_WM_UNIT_SM_LIMIT_TYPE" val="1"/>
  <p:tag name="KSO_WM_CHIP_FILLAREA_FILL_RULE" val="{&quot;fill_align&quot;:&quot;cm&quot;,&quot;fill_mode&quot;:&quot;full&quot;,&quot;sacle_strategy&quot;:&quot;smart&quot;}"/>
  <p:tag name="KSO_WM_ASSEMBLE_CHIP_INDEX" val="526f7403f84a43e7a2335d5e153cb281"/>
  <p:tag name="KSO_WM_UNIT_TEXT_FILL_FORE_SCHEMECOLOR_INDEX_BRIGHTNESS" val="0.25"/>
  <p:tag name="KSO_WM_UNIT_TEXT_FILL_FORE_SCHEMECOLOR_INDEX" val="13"/>
  <p:tag name="KSO_WM_UNIT_TEXT_FILL_TYPE" val="1"/>
  <p:tag name="KSO_WM_TEMPLATE_ASSEMBLE_XID" val="5f6ac759c62b13c0b940a933"/>
  <p:tag name="KSO_WM_TEMPLATE_ASSEMBLE_GROUPID" val="5f6ac759c62b13c0b940a933"/>
  <p:tag name="KSO_WM_TAG_FRONT_SIZE" val=""/>
  <p:tag name="KSO_WM_TAG_BACKGROUP_ID" val=""/>
  <p:tag name="KSO_WM_TAG_BACKGROUP_SIZE" val=""/>
  <p:tag name="KSO_WM_TAG_ZODER_POSITION" val=""/>
</p:tagLst>
</file>

<file path=ppt/tags/tag295.xml><?xml version="1.0" encoding="utf-8"?>
<p:tagLst xmlns:a="http://schemas.openxmlformats.org/drawingml/2006/main" xmlns:r="http://schemas.openxmlformats.org/officeDocument/2006/relationships" xmlns:p="http://schemas.openxmlformats.org/presentationml/2006/main">
  <p:tag name="KSO_WM_SLIDE_LAYOUT_INFO" val="{&quot;backgroundInfo&quot;:[{&quot;bottom&quot;:0,&quot;bottomAbs&quot;:false,&quot;left&quot;:0,&quot;leftAbs&quot;:false,&quot;right&quot;:0,&quot;rightAbs&quot;:false,&quot;top&quot;:0,&quot;topAbs&quot;:false,&quot;type&quot;:&quot;general&quot;},{&quot;bottom&quot;:0,&quot;bottomAbs&quot;:false,&quot;left&quot;:0,&quot;leftAbs&quot;:false,&quot;right&quot;:0,&quot;rightAbs&quot;:false,&quot;top&quot;:0,&quot;topAbs&quot;:false,&quot;type&quot;:&quot;frame&quot;}],&quot;id&quot;:&quot;2020-08-04T10:14:51&quot;,&quot;maxSize&quot;:{&quot;size1&quot;:35.600000000000001},&quot;minSize&quot;:{&quot;size1&quot;:24.399999999999999},&quot;normalSize&quot;:{&quot;size1&quot;:31.199999999999999},&quot;subLayout&quot;:[{&quot;id&quot;:&quot;2020-08-04T10:14:51&quot;,&quot;margin&quot;:{&quot;bottom&quot;:0,&quot;left&quot;:2.5399999618530273,&quot;right&quot;:2.5399999618530273,&quot;top&quot;:2.5399999618530273},&quot;type&quot;:0},{&quot;direction&quot;:1,&quot;id&quot;:&quot;2020-08-04T10:14:51&quot;,&quot;maxSize&quot;:{&quot;size1&quot;:52.499606415106733},&quot;minSize&quot;:{&quot;size1&quot;:52.499606415106733},&quot;normalSize&quot;:{&quot;size1&quot;:52.499606415106733},&quot;subLayout&quot;:[{&quot;id&quot;:&quot;2020-08-04T10:14:51&quot;,&quot;margin&quot;:{&quot;bottom&quot;:2.5399999618530273,&quot;left&quot;:2.5399999618530273,&quot;right&quot;:2.1170001029968262,&quot;top&quot;:1.2699999809265137},&quot;type&quot;:0},{&quot;id&quot;:&quot;2020-08-04T10:14:51&quot;,&quot;margin&quot;:{&quot;bottom&quot;:2.5399999618530273,&quot;left&quot;:0,&quot;right&quot;:2.5399999618530273,&quot;top&quot;:1.2699999809265137},&quot;type&quot;:0}],&quot;type&quot;:0}],&quot;type&quot;:0}"/>
  <p:tag name="KSO_WM_SLIDE_BACKGROUND" val="[&quot;general&quot;,&quot;frame&quot;]"/>
  <p:tag name="KSO_WM_SLIDE_RATIO" val="1.777778"/>
  <p:tag name="KSO_WM_CHIP_INFOS" val="{&quot;layout_type&quot;:&quot;topbottom&quot;,&quot;tags&quot;:{&quot;style&quot;:[&quot;商务&quot;,&quot;简约&quot;,&quot;文艺清新&quot;,&quot;中国风&quot;,&quot;卡通&quot;,&quot;欧美风&quot;,&quot;黑板风&quot;,&quot;渐变风&quot;,&quot;党政风&quot;]},&quot;slide_type&quot;:[&quot;text&quot;],&quot;aspect_ratio&quot;:&quot;16:9&quot;}"/>
  <p:tag name="KSO_WM_CHIP_FILLPROP" val="[[{&quot;fill_id&quot;:&quot;34b8e677ad5f40a1bec752419291d33f&quot;,&quot;fill_align&quot;:&quot;lm&quot;,&quot;text_align&quot;:&quot;lm&quot;,&quot;text_direction&quot;:&quot;horizontal&quot;,&quot;chip_types&quot;:[&quot;header&quot;]},{&quot;fill_id&quot;:&quot;189c3cc29f2b4f62ba52897c7838c1f3&quot;,&quot;fill_align&quot;:&quot;lm&quot;,&quot;text_align&quot;:&quot;lm&quot;,&quot;text_direction&quot;:&quot;horizontal&quot;,&quot;chip_types&quot;:[&quot;diagram&quot;,&quot;pictext&quot;,&quot;text&quot;,&quot;picture&quot;,&quot;chart&quot;,&quot;table&quot;],&quot;support_features&quot;:[&quot;collage&quot;]},{&quot;fill_id&quot;:&quot;c786cd06d8aa4ebb92c23857ebcb871c&quot;,&quot;fill_align&quot;:&quot;lm&quot;,&quot;text_align&quot;:&quot;lm&quot;,&quot;text_direction&quot;:&quot;horizontal&quot;,&quot;chip_types&quot;:[&quot;diagram&quot;,&quot;pictext&quot;,&quot;text&quot;,&quot;picture&quot;,&quot;chart&quot;,&quot;table&quot;],&quot;support_features&quot;:[&quot;collage&quot;]}],[{&quot;fill_id&quot;:&quot;34b8e677ad5f40a1bec752419291d33f&quot;,&quot;fill_align&quot;:&quot;cm&quot;,&quot;text_align&quot;:&quot;cm&quot;,&quot;text_direction&quot;:&quot;horizontal&quot;,&quot;chip_types&quot;:[&quot;header&quot;]},{&quot;fill_id&quot;:&quot;189c3cc29f2b4f62ba52897c7838c1f3&quot;,&quot;fill_align&quot;:&quot;rm&quot;,&quot;text_align&quot;:&quot;lm&quot;,&quot;text_direction&quot;:&quot;horizontal&quot;,&quot;chip_types&quot;:[&quot;diagram&quot;,&quot;pictext&quot;,&quot;text&quot;,&quot;picture&quot;,&quot;chart&quot;,&quot;table&quot;],&quot;support_features&quot;:[&quot;collage&quot;]},{&quot;fill_id&quot;:&quot;c786cd06d8aa4ebb92c23857ebcb871c&quot;,&quot;fill_align&quot;:&quot;lm&quot;,&quot;text_align&quot;:&quot;lm&quot;,&quot;text_direction&quot;:&quot;horizontal&quot;,&quot;chip_types&quot;:[&quot;diagram&quot;,&quot;pictext&quot;,&quot;text&quot;,&quot;picture&quot;,&quot;chart&quot;,&quot;table&quot;],&quot;support_features&quot;:[&quot;collage&quot;]}]]"/>
  <p:tag name="KSO_WM_SLIDE_ID" val="diagram20209838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SLIDE_SIZE" val="816*312"/>
  <p:tag name="KSO_WM_SLIDE_POSITION" val="72*108"/>
  <p:tag name="KSO_WM_TAG_VERSION" val="1.0"/>
  <p:tag name="KSO_WM_BEAUTIFY_FLAG" val="#wm#"/>
  <p:tag name="KSO_WM_TEMPLATE_CATEGORY" val="diagram"/>
  <p:tag name="KSO_WM_TEMPLATE_INDEX" val="20209838"/>
  <p:tag name="KSO_WM_SLIDE_LAYOUT" val="a_d_f"/>
  <p:tag name="KSO_WM_SLIDE_LAYOUT_CNT" val="1_1_1"/>
  <p:tag name="KSO_WM_CHIP_XID" val="5eedabadaa51720c6c8f4f5d"/>
  <p:tag name="KSO_WM_CHIP_GROUPID" val="5eedabadaa51720c6c8f4f5c"/>
  <p:tag name="KSO_WM_SLIDE_BK_DARK_LIGHT" val="2"/>
  <p:tag name="KSO_WM_SLIDE_BACKGROUND_TYPE" val="frame"/>
  <p:tag name="KSO_WM_SLIDE_SUPPORT_FEATURE_TYPE" val="1"/>
  <p:tag name="KSO_WM_TEMPLATE_ASSEMBLE_XID" val="5f28c49a671cac3474371165"/>
  <p:tag name="KSO_WM_TEMPLATE_ASSEMBLE_GROUPID" val="5f28c49a671cac3474371165"/>
</p:tagLst>
</file>

<file path=ppt/tags/tag296.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22"/>
  <p:tag name="KSO_WM_UNIT_HIGHLIGHT" val="0"/>
  <p:tag name="KSO_WM_UNIT_COMPATIBLE" val="0"/>
  <p:tag name="KSO_WM_UNIT_DIAGRAM_ISNUMVISUAL" val="0"/>
  <p:tag name="KSO_WM_UNIT_DIAGRAM_ISREFERUNIT" val="0"/>
  <p:tag name="KSO_WM_UNIT_TYPE" val="a"/>
  <p:tag name="KSO_WM_UNIT_INDEX" val="1"/>
  <p:tag name="KSO_WM_UNIT_ID" val="diagram20209838_1*a*1"/>
  <p:tag name="KSO_WM_TEMPLATE_CATEGORY" val="diagram"/>
  <p:tag name="KSO_WM_TEMPLATE_INDEX" val="20209838"/>
  <p:tag name="KSO_WM_UNIT_LAYERLEVEL" val="1"/>
  <p:tag name="KSO_WM_TAG_VERSION" val="1.0"/>
  <p:tag name="KSO_WM_BEAUTIFY_FLAG" val="#wm#"/>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86a65eaddbec41538033a23812526722"/>
  <p:tag name="KSO_WM_ASSEMBLE_CHIP_INDEX" val="b4b5cb46ffac458d977b1d9b1327b916"/>
  <p:tag name="KSO_WM_UNIT_TEXT_FILL_FORE_SCHEMECOLOR_INDEX_BRIGHTNESS" val="0"/>
  <p:tag name="KSO_WM_UNIT_TEXT_FILL_FORE_SCHEMECOLOR_INDEX" val="13"/>
  <p:tag name="KSO_WM_UNIT_TEXT_FILL_TYPE" val="1"/>
  <p:tag name="KSO_WM_TEMPLATE_ASSEMBLE_XID" val="5f28c49a671cac3474371165"/>
  <p:tag name="KSO_WM_TEMPLATE_ASSEMBLE_GROUPID" val="5f28c49a671cac3474371165"/>
</p:tagLst>
</file>

<file path=ppt/tags/tag29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1"/>
  <p:tag name="KSO_WM_UNIT_ID" val="diagram20187653_3*l_h_i*1_1_1"/>
  <p:tag name="KSO_WM_TEMPLATE_CATEGORY" val="diagram"/>
  <p:tag name="KSO_WM_TEMPLATE_INDEX" val="20187653"/>
  <p:tag name="KSO_WM_UNIT_LAYERLEVEL" val="1_1_1"/>
  <p:tag name="KSO_WM_TAG_VERSION" val="1.0"/>
  <p:tag name="KSO_WM_BEAUTIFY_FLAG" val="#wm#"/>
  <p:tag name="KSO_WM_UNIT_TEXT_FILL_FORE_SCHEMECOLOR_INDEX" val="13"/>
  <p:tag name="KSO_WM_UNIT_TEXT_FILL_TYPE" val="1"/>
</p:tagLst>
</file>

<file path=ppt/tags/tag29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2"/>
  <p:tag name="KSO_WM_UNIT_ID" val="diagram20187653_3*l_h_i*1_1_2"/>
  <p:tag name="KSO_WM_TEMPLATE_CATEGORY" val="diagram"/>
  <p:tag name="KSO_WM_TEMPLATE_INDEX" val="20187653"/>
  <p:tag name="KSO_WM_UNIT_LAYERLEVEL" val="1_1_1"/>
  <p:tag name="KSO_WM_TAG_VERSION" val="1.0"/>
  <p:tag name="KSO_WM_BEAUTIFY_FLAG" val="#wm#"/>
  <p:tag name="KSO_WM_UNIT_FILL_FORE_SCHEMECOLOR_INDEX" val="5"/>
  <p:tag name="KSO_WM_UNIT_FILL_TYPE" val="1"/>
  <p:tag name="KSO_WM_UNIT_TEXT_FILL_FORE_SCHEMECOLOR_INDEX" val="13"/>
  <p:tag name="KSO_WM_UNIT_TEXT_FILL_TYPE" val="1"/>
</p:tagLst>
</file>

<file path=ppt/tags/tag29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3"/>
  <p:tag name="KSO_WM_UNIT_ID" val="diagram20187653_3*l_h_i*1_1_3"/>
  <p:tag name="KSO_WM_TEMPLATE_CATEGORY" val="diagram"/>
  <p:tag name="KSO_WM_TEMPLATE_INDEX" val="20187653"/>
  <p:tag name="KSO_WM_UNIT_LAYERLEVEL" val="1_1_1"/>
  <p:tag name="KSO_WM_TAG_VERSION" val="1.0"/>
  <p:tag name="KSO_WM_BEAUTIFY_FLAG" val="#wm#"/>
  <p:tag name="KSO_WM_UNIT_FILL_FORE_SCHEMECOLOR_INDEX" val="5"/>
  <p:tag name="KSO_WM_UNIT_FILL_TYPE" val="1"/>
  <p:tag name="KSO_WM_UNIT_TEXT_FILL_FORE_SCHEMECOLOR_INDEX" val="13"/>
  <p:tag name="KSO_WM_UNIT_TEXT_FILL_TYPE" val="1"/>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00.xml><?xml version="1.0" encoding="utf-8"?>
<p:tagLst xmlns:a="http://schemas.openxmlformats.org/drawingml/2006/main" xmlns:r="http://schemas.openxmlformats.org/officeDocument/2006/relationships" xmlns:p="http://schemas.openxmlformats.org/presentationml/2006/main">
  <p:tag name="KSO_WM_UNIT_NOCLEAR" val="0"/>
  <p:tag name="KSO_WM_UNIT_VALUE" val="72"/>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187653_3*l_h_f*1_1_1"/>
  <p:tag name="KSO_WM_TEMPLATE_CATEGORY" val="diagram"/>
  <p:tag name="KSO_WM_TEMPLATE_INDEX" val="20187653"/>
  <p:tag name="KSO_WM_UNIT_LAYERLEVEL" val="1_1_1"/>
  <p:tag name="KSO_WM_TAG_VERSION" val="1.0"/>
  <p:tag name="KSO_WM_BEAUTIFY_FLAG" val="#wm#"/>
  <p:tag name="KSO_WM_UNIT_PRESET_TEXT" val="单击此处添加文本具体内容"/>
</p:tagLst>
</file>

<file path=ppt/tags/tag301.xml><?xml version="1.0" encoding="utf-8"?>
<p:tagLst xmlns:a="http://schemas.openxmlformats.org/drawingml/2006/main" xmlns:r="http://schemas.openxmlformats.org/officeDocument/2006/relationships" xmlns:p="http://schemas.openxmlformats.org/presentationml/2006/main">
  <p:tag name="KSO_WM_UNIT_ISCONTENTSTITLE" val="0"/>
  <p:tag name="KSO_WM_UNIT_NOCLEAR" val="0"/>
  <p:tag name="KSO_WM_UNIT_VALUE" val="8"/>
  <p:tag name="KSO_WM_UNIT_HIGHLIGHT" val="0"/>
  <p:tag name="KSO_WM_UNIT_COMPATIBLE" val="0"/>
  <p:tag name="KSO_WM_UNIT_DIAGRAM_ISNUMVISUAL" val="0"/>
  <p:tag name="KSO_WM_UNIT_DIAGRAM_ISREFERUNIT" val="0"/>
  <p:tag name="KSO_WM_DIAGRAM_GROUP_CODE" val="l1-1"/>
  <p:tag name="KSO_WM_UNIT_TYPE" val="l_h_a"/>
  <p:tag name="KSO_WM_UNIT_INDEX" val="1_1_1"/>
  <p:tag name="KSO_WM_UNIT_ID" val="diagram20187653_3*l_h_a*1_1_1"/>
  <p:tag name="KSO_WM_TEMPLATE_CATEGORY" val="diagram"/>
  <p:tag name="KSO_WM_TEMPLATE_INDEX" val="20187653"/>
  <p:tag name="KSO_WM_UNIT_LAYERLEVEL" val="1_1_1"/>
  <p:tag name="KSO_WM_TAG_VERSION" val="1.0"/>
  <p:tag name="KSO_WM_BEAUTIFY_FLAG" val="#wm#"/>
  <p:tag name="KSO_WM_UNIT_PRESET_TEXT" val="添加标题"/>
</p:tagLst>
</file>

<file path=ppt/tags/tag30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4"/>
  <p:tag name="KSO_WM_UNIT_ID" val="diagram20187653_3*l_h_i*1_1_4"/>
  <p:tag name="KSO_WM_TEMPLATE_CATEGORY" val="diagram"/>
  <p:tag name="KSO_WM_TEMPLATE_INDEX" val="20187653"/>
  <p:tag name="KSO_WM_UNIT_LAYERLEVEL" val="1_1_1"/>
  <p:tag name="KSO_WM_TAG_VERSION" val="1.0"/>
  <p:tag name="KSO_WM_BEAUTIFY_FLAG" val="#wm#"/>
</p:tagLst>
</file>

<file path=ppt/tags/tag30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1"/>
  <p:tag name="KSO_WM_UNIT_ID" val="diagram20187653_3*l_h_i*1_2_1"/>
  <p:tag name="KSO_WM_TEMPLATE_CATEGORY" val="diagram"/>
  <p:tag name="KSO_WM_TEMPLATE_INDEX" val="20187653"/>
  <p:tag name="KSO_WM_UNIT_LAYERLEVEL" val="1_1_1"/>
  <p:tag name="KSO_WM_TAG_VERSION" val="1.0"/>
  <p:tag name="KSO_WM_BEAUTIFY_FLAG" val="#wm#"/>
  <p:tag name="KSO_WM_UNIT_TEXT_FILL_FORE_SCHEMECOLOR_INDEX" val="13"/>
  <p:tag name="KSO_WM_UNIT_TEXT_FILL_TYPE" val="1"/>
</p:tagLst>
</file>

<file path=ppt/tags/tag30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2"/>
  <p:tag name="KSO_WM_UNIT_ID" val="diagram20187653_3*l_h_i*1_2_2"/>
  <p:tag name="KSO_WM_TEMPLATE_CATEGORY" val="diagram"/>
  <p:tag name="KSO_WM_TEMPLATE_INDEX" val="20187653"/>
  <p:tag name="KSO_WM_UNIT_LAYERLEVEL" val="1_1_1"/>
  <p:tag name="KSO_WM_TAG_VERSION" val="1.0"/>
  <p:tag name="KSO_WM_BEAUTIFY_FLAG" val="#wm#"/>
  <p:tag name="KSO_WM_UNIT_FILL_FORE_SCHEMECOLOR_INDEX" val="6"/>
  <p:tag name="KSO_WM_UNIT_FILL_TYPE" val="1"/>
  <p:tag name="KSO_WM_UNIT_TEXT_FILL_FORE_SCHEMECOLOR_INDEX" val="13"/>
  <p:tag name="KSO_WM_UNIT_TEXT_FILL_TYPE" val="1"/>
</p:tagLst>
</file>

<file path=ppt/tags/tag30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3"/>
  <p:tag name="KSO_WM_UNIT_ID" val="diagram20187653_3*l_h_i*1_2_3"/>
  <p:tag name="KSO_WM_TEMPLATE_CATEGORY" val="diagram"/>
  <p:tag name="KSO_WM_TEMPLATE_INDEX" val="20187653"/>
  <p:tag name="KSO_WM_UNIT_LAYERLEVEL" val="1_1_1"/>
  <p:tag name="KSO_WM_TAG_VERSION" val="1.0"/>
  <p:tag name="KSO_WM_BEAUTIFY_FLAG" val="#wm#"/>
  <p:tag name="KSO_WM_UNIT_FILL_FORE_SCHEMECOLOR_INDEX" val="6"/>
  <p:tag name="KSO_WM_UNIT_FILL_TYPE" val="1"/>
  <p:tag name="KSO_WM_UNIT_TEXT_FILL_FORE_SCHEMECOLOR_INDEX" val="13"/>
  <p:tag name="KSO_WM_UNIT_TEXT_FILL_TYPE" val="1"/>
</p:tagLst>
</file>

<file path=ppt/tags/tag306.xml><?xml version="1.0" encoding="utf-8"?>
<p:tagLst xmlns:a="http://schemas.openxmlformats.org/drawingml/2006/main" xmlns:r="http://schemas.openxmlformats.org/officeDocument/2006/relationships" xmlns:p="http://schemas.openxmlformats.org/presentationml/2006/main">
  <p:tag name="KSO_WM_UNIT_NOCLEAR" val="0"/>
  <p:tag name="KSO_WM_UNIT_VALUE" val="72"/>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20187653_3*l_h_f*1_2_1"/>
  <p:tag name="KSO_WM_TEMPLATE_CATEGORY" val="diagram"/>
  <p:tag name="KSO_WM_TEMPLATE_INDEX" val="20187653"/>
  <p:tag name="KSO_WM_UNIT_LAYERLEVEL" val="1_1_1"/>
  <p:tag name="KSO_WM_TAG_VERSION" val="1.0"/>
  <p:tag name="KSO_WM_BEAUTIFY_FLAG" val="#wm#"/>
  <p:tag name="KSO_WM_UNIT_PRESET_TEXT" val="单击此处添加文本具体内容"/>
</p:tagLst>
</file>

<file path=ppt/tags/tag307.xml><?xml version="1.0" encoding="utf-8"?>
<p:tagLst xmlns:a="http://schemas.openxmlformats.org/drawingml/2006/main" xmlns:r="http://schemas.openxmlformats.org/officeDocument/2006/relationships" xmlns:p="http://schemas.openxmlformats.org/presentationml/2006/main">
  <p:tag name="KSO_WM_UNIT_ISCONTENTSTITLE" val="0"/>
  <p:tag name="KSO_WM_UNIT_NOCLEAR" val="0"/>
  <p:tag name="KSO_WM_UNIT_VALUE" val="8"/>
  <p:tag name="KSO_WM_UNIT_HIGHLIGHT" val="0"/>
  <p:tag name="KSO_WM_UNIT_COMPATIBLE" val="0"/>
  <p:tag name="KSO_WM_UNIT_DIAGRAM_ISNUMVISUAL" val="0"/>
  <p:tag name="KSO_WM_UNIT_DIAGRAM_ISREFERUNIT" val="0"/>
  <p:tag name="KSO_WM_DIAGRAM_GROUP_CODE" val="l1-1"/>
  <p:tag name="KSO_WM_UNIT_TYPE" val="l_h_a"/>
  <p:tag name="KSO_WM_UNIT_INDEX" val="1_2_1"/>
  <p:tag name="KSO_WM_UNIT_ID" val="diagram20187653_3*l_h_a*1_2_1"/>
  <p:tag name="KSO_WM_TEMPLATE_CATEGORY" val="diagram"/>
  <p:tag name="KSO_WM_TEMPLATE_INDEX" val="20187653"/>
  <p:tag name="KSO_WM_UNIT_LAYERLEVEL" val="1_1_1"/>
  <p:tag name="KSO_WM_TAG_VERSION" val="1.0"/>
  <p:tag name="KSO_WM_BEAUTIFY_FLAG" val="#wm#"/>
  <p:tag name="KSO_WM_UNIT_PRESET_TEXT" val="添加标题"/>
</p:tagLst>
</file>

<file path=ppt/tags/tag30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4"/>
  <p:tag name="KSO_WM_UNIT_ID" val="diagram20187653_3*l_h_i*1_2_4"/>
  <p:tag name="KSO_WM_TEMPLATE_CATEGORY" val="diagram"/>
  <p:tag name="KSO_WM_TEMPLATE_INDEX" val="20187653"/>
  <p:tag name="KSO_WM_UNIT_LAYERLEVEL" val="1_1_1"/>
  <p:tag name="KSO_WM_TAG_VERSION" val="1.0"/>
  <p:tag name="KSO_WM_BEAUTIFY_FLAG" val="#wm#"/>
</p:tagLst>
</file>

<file path=ppt/tags/tag30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1"/>
  <p:tag name="KSO_WM_UNIT_ID" val="diagram20187653_3*l_h_i*1_3_1"/>
  <p:tag name="KSO_WM_TEMPLATE_CATEGORY" val="diagram"/>
  <p:tag name="KSO_WM_TEMPLATE_INDEX" val="20187653"/>
  <p:tag name="KSO_WM_UNIT_LAYERLEVEL" val="1_1_1"/>
  <p:tag name="KSO_WM_TAG_VERSION" val="1.0"/>
  <p:tag name="KSO_WM_BEAUTIFY_FLAG" val="#wm#"/>
  <p:tag name="KSO_WM_UNIT_TEXT_FILL_FORE_SCHEMECOLOR_INDEX" val="13"/>
  <p:tag name="KSO_WM_UNIT_TEXT_FILL_TYPE" val="1"/>
</p:tagLst>
</file>

<file path=ppt/tags/tag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2"/>
  <p:tag name="KSO_WM_UNIT_ID" val="diagram20187653_3*l_h_i*1_3_2"/>
  <p:tag name="KSO_WM_TEMPLATE_CATEGORY" val="diagram"/>
  <p:tag name="KSO_WM_TEMPLATE_INDEX" val="20187653"/>
  <p:tag name="KSO_WM_UNIT_LAYERLEVEL" val="1_1_1"/>
  <p:tag name="KSO_WM_TAG_VERSION" val="1.0"/>
  <p:tag name="KSO_WM_BEAUTIFY_FLAG" val="#wm#"/>
  <p:tag name="KSO_WM_UNIT_FILL_FORE_SCHEMECOLOR_INDEX" val="7"/>
  <p:tag name="KSO_WM_UNIT_FILL_TYPE" val="1"/>
  <p:tag name="KSO_WM_UNIT_TEXT_FILL_FORE_SCHEMECOLOR_INDEX" val="13"/>
  <p:tag name="KSO_WM_UNIT_TEXT_FILL_TYPE" val="1"/>
</p:tagLst>
</file>

<file path=ppt/tags/tag3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3"/>
  <p:tag name="KSO_WM_UNIT_ID" val="diagram20187653_3*l_h_i*1_3_3"/>
  <p:tag name="KSO_WM_TEMPLATE_CATEGORY" val="diagram"/>
  <p:tag name="KSO_WM_TEMPLATE_INDEX" val="20187653"/>
  <p:tag name="KSO_WM_UNIT_LAYERLEVEL" val="1_1_1"/>
  <p:tag name="KSO_WM_TAG_VERSION" val="1.0"/>
  <p:tag name="KSO_WM_BEAUTIFY_FLAG" val="#wm#"/>
  <p:tag name="KSO_WM_UNIT_FILL_FORE_SCHEMECOLOR_INDEX" val="7"/>
  <p:tag name="KSO_WM_UNIT_FILL_TYPE" val="1"/>
  <p:tag name="KSO_WM_UNIT_TEXT_FILL_FORE_SCHEMECOLOR_INDEX" val="13"/>
  <p:tag name="KSO_WM_UNIT_TEXT_FILL_TYPE" val="1"/>
</p:tagLst>
</file>

<file path=ppt/tags/tag312.xml><?xml version="1.0" encoding="utf-8"?>
<p:tagLst xmlns:a="http://schemas.openxmlformats.org/drawingml/2006/main" xmlns:r="http://schemas.openxmlformats.org/officeDocument/2006/relationships" xmlns:p="http://schemas.openxmlformats.org/presentationml/2006/main">
  <p:tag name="KSO_WM_UNIT_NOCLEAR" val="0"/>
  <p:tag name="KSO_WM_UNIT_VALUE" val="72"/>
  <p:tag name="KSO_WM_UNIT_HIGHLIGHT" val="0"/>
  <p:tag name="KSO_WM_UNIT_COMPATIBLE" val="0"/>
  <p:tag name="KSO_WM_UNIT_DIAGRAM_ISNUMVISUAL" val="0"/>
  <p:tag name="KSO_WM_UNIT_DIAGRAM_ISREFERUNIT" val="0"/>
  <p:tag name="KSO_WM_DIAGRAM_GROUP_CODE" val="l1-1"/>
  <p:tag name="KSO_WM_UNIT_TYPE" val="l_h_f"/>
  <p:tag name="KSO_WM_UNIT_INDEX" val="1_3_1"/>
  <p:tag name="KSO_WM_UNIT_ID" val="diagram20187653_3*l_h_f*1_3_1"/>
  <p:tag name="KSO_WM_TEMPLATE_CATEGORY" val="diagram"/>
  <p:tag name="KSO_WM_TEMPLATE_INDEX" val="20187653"/>
  <p:tag name="KSO_WM_UNIT_LAYERLEVEL" val="1_1_1"/>
  <p:tag name="KSO_WM_TAG_VERSION" val="1.0"/>
  <p:tag name="KSO_WM_BEAUTIFY_FLAG" val="#wm#"/>
  <p:tag name="KSO_WM_UNIT_PRESET_TEXT" val="单击此处添加文本具体内容"/>
</p:tagLst>
</file>

<file path=ppt/tags/tag313.xml><?xml version="1.0" encoding="utf-8"?>
<p:tagLst xmlns:a="http://schemas.openxmlformats.org/drawingml/2006/main" xmlns:r="http://schemas.openxmlformats.org/officeDocument/2006/relationships" xmlns:p="http://schemas.openxmlformats.org/presentationml/2006/main">
  <p:tag name="KSO_WM_UNIT_ISCONTENTSTITLE" val="0"/>
  <p:tag name="KSO_WM_UNIT_NOCLEAR" val="0"/>
  <p:tag name="KSO_WM_UNIT_VALUE" val="9"/>
  <p:tag name="KSO_WM_UNIT_HIGHLIGHT" val="0"/>
  <p:tag name="KSO_WM_UNIT_COMPATIBLE" val="0"/>
  <p:tag name="KSO_WM_UNIT_DIAGRAM_ISNUMVISUAL" val="0"/>
  <p:tag name="KSO_WM_UNIT_DIAGRAM_ISREFERUNIT" val="0"/>
  <p:tag name="KSO_WM_DIAGRAM_GROUP_CODE" val="l1-1"/>
  <p:tag name="KSO_WM_UNIT_TYPE" val="l_h_a"/>
  <p:tag name="KSO_WM_UNIT_INDEX" val="1_3_1"/>
  <p:tag name="KSO_WM_UNIT_ID" val="diagram20187653_3*l_h_a*1_3_1"/>
  <p:tag name="KSO_WM_TEMPLATE_CATEGORY" val="diagram"/>
  <p:tag name="KSO_WM_TEMPLATE_INDEX" val="20187653"/>
  <p:tag name="KSO_WM_UNIT_LAYERLEVEL" val="1_1_1"/>
  <p:tag name="KSO_WM_TAG_VERSION" val="1.0"/>
  <p:tag name="KSO_WM_BEAUTIFY_FLAG" val="#wm#"/>
  <p:tag name="KSO_WM_UNIT_PRESET_TEXT" val="添加标题"/>
</p:tagLst>
</file>

<file path=ppt/tags/tag3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4"/>
  <p:tag name="KSO_WM_UNIT_ID" val="diagram20187653_3*l_h_i*1_3_4"/>
  <p:tag name="KSO_WM_TEMPLATE_CATEGORY" val="diagram"/>
  <p:tag name="KSO_WM_TEMPLATE_INDEX" val="20187653"/>
  <p:tag name="KSO_WM_UNIT_LAYERLEVEL" val="1_1_1"/>
  <p:tag name="KSO_WM_TAG_VERSION" val="1.0"/>
  <p:tag name="KSO_WM_BEAUTIFY_FLAG" val="#wm#"/>
</p:tagLst>
</file>

<file path=ppt/tags/tag315.xml><?xml version="1.0" encoding="utf-8"?>
<p:tagLst xmlns:a="http://schemas.openxmlformats.org/drawingml/2006/main" xmlns:r="http://schemas.openxmlformats.org/officeDocument/2006/relationships" xmlns:p="http://schemas.openxmlformats.org/presentationml/2006/main">
  <p:tag name="KSO_WM_SLIDE_LAYOUT_INFO" val="{&quot;backgroundInfo&quot;:[{&quot;bottom&quot;:0,&quot;bottomAbs&quot;:false,&quot;left&quot;:0,&quot;leftAbs&quot;:false,&quot;right&quot;:0,&quot;rightAbs&quot;:false,&quot;top&quot;:0,&quot;topAbs&quot;:false,&quot;type&quot;:&quot;general&quot;},{&quot;bottom&quot;:0,&quot;bottomAbs&quot;:false,&quot;left&quot;:0,&quot;leftAbs&quot;:false,&quot;right&quot;:0,&quot;rightAbs&quot;:false,&quot;top&quot;:0,&quot;topAbs&quot;:false,&quot;type&quot;:&quot;frame&quot;}],&quot;id&quot;:&quot;2020-08-04T10:14:51&quot;,&quot;maxSize&quot;:{&quot;size1&quot;:35.600000000000001},&quot;minSize&quot;:{&quot;size1&quot;:24.399999999999999},&quot;normalSize&quot;:{&quot;size1&quot;:31.199999999999999},&quot;subLayout&quot;:[{&quot;id&quot;:&quot;2020-08-04T10:14:51&quot;,&quot;margin&quot;:{&quot;bottom&quot;:0,&quot;left&quot;:2.5399999618530273,&quot;right&quot;:2.5399999618530273,&quot;top&quot;:2.5399999618530273},&quot;type&quot;:0},{&quot;direction&quot;:1,&quot;id&quot;:&quot;2020-08-04T10:14:51&quot;,&quot;maxSize&quot;:{&quot;size1&quot;:52.499606415106733},&quot;minSize&quot;:{&quot;size1&quot;:52.499606415106733},&quot;normalSize&quot;:{&quot;size1&quot;:52.499606415106733},&quot;subLayout&quot;:[{&quot;id&quot;:&quot;2020-08-04T10:14:51&quot;,&quot;margin&quot;:{&quot;bottom&quot;:2.5399999618530273,&quot;left&quot;:2.5399999618530273,&quot;right&quot;:2.1170001029968262,&quot;top&quot;:1.2699999809265137},&quot;type&quot;:0},{&quot;id&quot;:&quot;2020-08-04T10:14:51&quot;,&quot;margin&quot;:{&quot;bottom&quot;:2.5399999618530273,&quot;left&quot;:0,&quot;right&quot;:2.5399999618530273,&quot;top&quot;:1.2699999809265137},&quot;type&quot;:0}],&quot;type&quot;:0}],&quot;type&quot;:0}"/>
  <p:tag name="KSO_WM_SLIDE_BACKGROUND" val="[&quot;general&quot;,&quot;frame&quot;]"/>
  <p:tag name="KSO_WM_SLIDE_RATIO" val="1.777778"/>
  <p:tag name="KSO_WM_CHIP_INFOS" val="{&quot;layout_type&quot;:&quot;topbottom&quot;,&quot;tags&quot;:{&quot;style&quot;:[&quot;商务&quot;,&quot;简约&quot;,&quot;文艺清新&quot;,&quot;中国风&quot;,&quot;卡通&quot;,&quot;欧美风&quot;,&quot;黑板风&quot;,&quot;渐变风&quot;,&quot;党政风&quot;]},&quot;slide_type&quot;:[&quot;text&quot;],&quot;aspect_ratio&quot;:&quot;16:9&quot;}"/>
  <p:tag name="KSO_WM_CHIP_FILLPROP" val="[[{&quot;fill_id&quot;:&quot;34b8e677ad5f40a1bec752419291d33f&quot;,&quot;fill_align&quot;:&quot;lm&quot;,&quot;text_align&quot;:&quot;lm&quot;,&quot;text_direction&quot;:&quot;horizontal&quot;,&quot;chip_types&quot;:[&quot;header&quot;]},{&quot;fill_id&quot;:&quot;189c3cc29f2b4f62ba52897c7838c1f3&quot;,&quot;fill_align&quot;:&quot;lm&quot;,&quot;text_align&quot;:&quot;lm&quot;,&quot;text_direction&quot;:&quot;horizontal&quot;,&quot;chip_types&quot;:[&quot;diagram&quot;,&quot;pictext&quot;,&quot;text&quot;,&quot;picture&quot;,&quot;chart&quot;,&quot;table&quot;],&quot;support_features&quot;:[&quot;collage&quot;]},{&quot;fill_id&quot;:&quot;c786cd06d8aa4ebb92c23857ebcb871c&quot;,&quot;fill_align&quot;:&quot;lm&quot;,&quot;text_align&quot;:&quot;lm&quot;,&quot;text_direction&quot;:&quot;horizontal&quot;,&quot;chip_types&quot;:[&quot;diagram&quot;,&quot;pictext&quot;,&quot;text&quot;,&quot;picture&quot;,&quot;chart&quot;,&quot;table&quot;],&quot;support_features&quot;:[&quot;collage&quot;]}],[{&quot;fill_id&quot;:&quot;34b8e677ad5f40a1bec752419291d33f&quot;,&quot;fill_align&quot;:&quot;cm&quot;,&quot;text_align&quot;:&quot;cm&quot;,&quot;text_direction&quot;:&quot;horizontal&quot;,&quot;chip_types&quot;:[&quot;header&quot;]},{&quot;fill_id&quot;:&quot;189c3cc29f2b4f62ba52897c7838c1f3&quot;,&quot;fill_align&quot;:&quot;rm&quot;,&quot;text_align&quot;:&quot;lm&quot;,&quot;text_direction&quot;:&quot;horizontal&quot;,&quot;chip_types&quot;:[&quot;diagram&quot;,&quot;pictext&quot;,&quot;text&quot;,&quot;picture&quot;,&quot;chart&quot;,&quot;table&quot;],&quot;support_features&quot;:[&quot;collage&quot;]},{&quot;fill_id&quot;:&quot;c786cd06d8aa4ebb92c23857ebcb871c&quot;,&quot;fill_align&quot;:&quot;lm&quot;,&quot;text_align&quot;:&quot;lm&quot;,&quot;text_direction&quot;:&quot;horizontal&quot;,&quot;chip_types&quot;:[&quot;diagram&quot;,&quot;pictext&quot;,&quot;text&quot;,&quot;picture&quot;,&quot;chart&quot;,&quot;table&quot;],&quot;support_features&quot;:[&quot;collage&quot;]}]]"/>
  <p:tag name="KSO_WM_SLIDE_ID" val="diagram20209838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SLIDE_SIZE" val="816*312"/>
  <p:tag name="KSO_WM_SLIDE_POSITION" val="72*108"/>
  <p:tag name="KSO_WM_TAG_VERSION" val="1.0"/>
  <p:tag name="KSO_WM_BEAUTIFY_FLAG" val="#wm#"/>
  <p:tag name="KSO_WM_TEMPLATE_CATEGORY" val="diagram"/>
  <p:tag name="KSO_WM_TEMPLATE_INDEX" val="20209838"/>
  <p:tag name="KSO_WM_SLIDE_LAYOUT" val="a_d_f"/>
  <p:tag name="KSO_WM_SLIDE_LAYOUT_CNT" val="1_1_1"/>
  <p:tag name="KSO_WM_CHIP_XID" val="5eedabadaa51720c6c8f4f5d"/>
  <p:tag name="KSO_WM_CHIP_GROUPID" val="5eedabadaa51720c6c8f4f5c"/>
  <p:tag name="KSO_WM_SLIDE_BK_DARK_LIGHT" val="2"/>
  <p:tag name="KSO_WM_SLIDE_BACKGROUND_TYPE" val="frame"/>
  <p:tag name="KSO_WM_SLIDE_SUPPORT_FEATURE_TYPE" val="1"/>
  <p:tag name="KSO_WM_TEMPLATE_ASSEMBLE_XID" val="5f28c49a671cac3474371165"/>
  <p:tag name="KSO_WM_TEMPLATE_ASSEMBLE_GROUPID" val="5f28c49a671cac3474371165"/>
</p:tagLst>
</file>

<file path=ppt/tags/tag316.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22"/>
  <p:tag name="KSO_WM_UNIT_HIGHLIGHT" val="0"/>
  <p:tag name="KSO_WM_UNIT_COMPATIBLE" val="0"/>
  <p:tag name="KSO_WM_UNIT_DIAGRAM_ISNUMVISUAL" val="0"/>
  <p:tag name="KSO_WM_UNIT_DIAGRAM_ISREFERUNIT" val="0"/>
  <p:tag name="KSO_WM_UNIT_TYPE" val="a"/>
  <p:tag name="KSO_WM_UNIT_INDEX" val="1"/>
  <p:tag name="KSO_WM_UNIT_ID" val="diagram20209838_1*a*1"/>
  <p:tag name="KSO_WM_TEMPLATE_CATEGORY" val="diagram"/>
  <p:tag name="KSO_WM_TEMPLATE_INDEX" val="20209838"/>
  <p:tag name="KSO_WM_UNIT_LAYERLEVEL" val="1"/>
  <p:tag name="KSO_WM_TAG_VERSION" val="1.0"/>
  <p:tag name="KSO_WM_BEAUTIFY_FLAG" val="#wm#"/>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86a65eaddbec41538033a23812526722"/>
  <p:tag name="KSO_WM_ASSEMBLE_CHIP_INDEX" val="b4b5cb46ffac458d977b1d9b1327b916"/>
  <p:tag name="KSO_WM_UNIT_TEXT_FILL_FORE_SCHEMECOLOR_INDEX_BRIGHTNESS" val="0"/>
  <p:tag name="KSO_WM_UNIT_TEXT_FILL_FORE_SCHEMECOLOR_INDEX" val="13"/>
  <p:tag name="KSO_WM_UNIT_TEXT_FILL_TYPE" val="1"/>
  <p:tag name="KSO_WM_TEMPLATE_ASSEMBLE_XID" val="5f28c49a671cac3474371165"/>
  <p:tag name="KSO_WM_TEMPLATE_ASSEMBLE_GROUPID" val="5f28c49a671cac3474371165"/>
</p:tagLst>
</file>

<file path=ppt/tags/tag317.xml><?xml version="1.0" encoding="utf-8"?>
<p:tagLst xmlns:a="http://schemas.openxmlformats.org/drawingml/2006/main" xmlns:r="http://schemas.openxmlformats.org/officeDocument/2006/relationships" xmlns:p="http://schemas.openxmlformats.org/presentationml/2006/main">
  <p:tag name="KSO_WM_SLIDE_BACKGROUND" val="[&quot;navigation&quot;]"/>
  <p:tag name="KSO_WM_SLIDE_RATIO" val="1.777778"/>
  <p:tag name="KSO_WM_CHIP_INFOS" val="{&quot;layout_type&quot;:&quot;navigation&quot;,&quot;layout_feature&quot;:1,&quot;tags&quot;:{&quot;style&quot;:[&quot;商务&quot;,&quot;简约&quot;,&quot;文艺清新&quot;,&quot;中国风&quot;,&quot;卡通&quot;,&quot;欧美风&quot;,&quot;黑板风&quot;,&quot;渐变风&quot;,&quot;党政风&quot;]},&quot;slide_type&quot;:[&quot;text&quot;],&quot;aspect_ratio&quot;:&quot;16:9&quot;,&quot;diagram&quot;:{&quot;type&quot;:[],&quot;direction&quot;:0,&quot;isSupportDecBetweenItems&quot;:false}}"/>
  <p:tag name="KSO_WM_CHIP_FILLPROP" val="[[{&quot;fill_id&quot;:&quot;c934b58042b44607bfcc30469ccc57d1&quot;,&quot;fill_align&quot;:&quot;lm&quot;,&quot;text_align&quot;:&quot;lm&quot;,&quot;text_direction&quot;:&quot;horizontal&quot;,&quot;chip_types&quot;:[&quot;header&quot;]},{&quot;fill_id&quot;:&quot;6a294c7b433b4b5296cb513879b5c297&quot;,&quot;fill_align&quot;:&quot;cm&quot;,&quot;text_align&quot;:&quot;cm&quot;,&quot;text_direction&quot;:&quot;horizontal&quot;,&quot;chip_types&quot;:[&quot;picture&quot;,&quot;chart&quot;,&quot;table&quot;,&quot;video&quot;],&quot;support_features&quot;:[&quot;carousel&quot;]},{&quot;fill_id&quot;:&quot;bee494f738154608922d29e9c8e2e97a&quot;,&quot;fill_align&quot;:&quot;cm&quot;,&quot;text_align&quot;:&quot;cm&quot;,&quot;text_direction&quot;:&quot;horizontal&quot;,&quot;chip_types&quot;:[&quot;text&quot;]}]]"/>
  <p:tag name="KSO_WM_SLIDE_ID" val="diagram20211229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SLIDE_SIZE" val="960*480"/>
  <p:tag name="KSO_WM_SLIDE_POSITION" val="0*0"/>
  <p:tag name="KSO_WM_TAG_VERSION" val="1.0"/>
  <p:tag name="KSO_WM_BEAUTIFY_FLAG" val="#wm#"/>
  <p:tag name="KSO_WM_TEMPLATE_CATEGORY" val="diagram"/>
  <p:tag name="KSO_WM_TEMPLATE_INDEX" val="20211229"/>
  <p:tag name="KSO_WM_SLIDE_LAYOUT" val="a_d_f"/>
  <p:tag name="KSO_WM_SLIDE_LAYOUT_CNT" val="1_1_1"/>
  <p:tag name="KSO_WM_CHIP_XID" val="5f5f3b698e478fb0c58a9410"/>
  <p:tag name="KSO_WM_CHIP_GROUPID" val="5f5ee1ca4d6848d78f644aeb"/>
  <p:tag name="KSO_WM_SLIDE_BK_DARK_LIGHT" val="2"/>
  <p:tag name="KSO_WM_SLIDE_BACKGROUND_TYPE" val="navigation"/>
  <p:tag name="KSO_WM_SLIDE_SUPPORT_FEATURE_TYPE" val="2"/>
  <p:tag name="KSO_WM_TEMPLATE_ASSEMBLE_XID" val="5f6acca0c62b13c0b940a979"/>
  <p:tag name="KSO_WM_TEMPLATE_ASSEMBLE_GROUPID" val="5f6acca0c62b13c0b940a979"/>
  <p:tag name="KSO_WM_SLIDE_LAYOUT_INFO" val="{&quot;id&quot;:&quot;2020-09-23T12:18:40&quot;,&quot;maxSize&quot;:{&quot;size1&quot;:13.5},&quot;minSize&quot;:{&quot;size1&quot;:13.5},&quot;normalSize&quot;:{&quot;size1&quot;:13.5},&quot;subLayout&quot;:[{&quot;backgroundInfo&quot;:[{&quot;bottom&quot;:0,&quot;bottomAbs&quot;:false,&quot;left&quot;:0,&quot;leftAbs&quot;:false,&quot;right&quot;:0,&quot;rightAbs&quot;:false,&quot;top&quot;:0,&quot;topAbs&quot;:false,&quot;type&quot;:&quot;navigation&quot;}],&quot;id&quot;:&quot;2020-09-23T12:18:40&quot;,&quot;margin&quot;:{&quot;bottom&quot;:0.44999998807907104,&quot;left&quot;:1.2699999809265137,&quot;right&quot;:1.2699999809265137,&quot;top&quot;:0.42300000786781311},&quot;type&quot;:0},{&quot;id&quot;:&quot;2020-09-23T12:18:40&quot;,&quot;maxSize&quot;:{&quot;size1&quot;:74.5},&quot;minSize&quot;:{&quot;size1&quot;:74.5},&quot;normalSize&quot;:{&quot;size1&quot;:74.5},&quot;subLayout&quot;:[{&quot;id&quot;:&quot;2020-09-23T12:18:40&quot;,&quot;margin&quot;:{&quot;bottom&quot;:1.6929999589920044,&quot;left&quot;:8.0430002212524414,&quot;right&quot;:8.0430002212524414,&quot;top&quot;:2.5399999618530273},&quot;type&quot;:0},{&quot;id&quot;:&quot;2020-09-23T12:18:40&quot;,&quot;margin&quot;:{&quot;bottom&quot;:1.6929999589920044,&quot;left&quot;:2.1170001029968262,&quot;right&quot;:2.1159999370574951,&quot;top&quot;:0},&quot;type&quot;:0}],&quot;type&quot;:0}],&quot;type&quot;:0}"/>
  <p:tag name="FIXED_XID_TMP" val="5f5ee1ca4d6848d78f644aeb"/>
</p:tagLst>
</file>

<file path=ppt/tags/tag318.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UNIT_BK_DARK_LIGHT" val="2"/>
  <p:tag name="KSO_WM_UNIT_TYPE" val="i"/>
  <p:tag name="KSO_WM_UNIT_FILL_FORE_SCHEMECOLOR_INDEX_BRIGHTNESS" val="0"/>
  <p:tag name="KSO_WM_UNIT_FILL_FORE_SCHEMECOLOR_INDEX" val="16"/>
  <p:tag name="KSO_WM_UNIT_FILL_TYPE" val="1"/>
  <p:tag name="KSO_WM_UNIT_TEXT_FILL_FORE_SCHEMECOLOR_INDEX_BRIGHTNESS" val="0"/>
  <p:tag name="KSO_WM_UNIT_TEXT_FILL_FORE_SCHEMECOLOR_INDEX" val="2"/>
  <p:tag name="KSO_WM_UNIT_TEXT_FILL_TYPE" val="1"/>
</p:tagLst>
</file>

<file path=ppt/tags/tag319.xml><?xml version="1.0" encoding="utf-8"?>
<p:tagLst xmlns:a="http://schemas.openxmlformats.org/drawingml/2006/main" xmlns:r="http://schemas.openxmlformats.org/officeDocument/2006/relationships" xmlns:p="http://schemas.openxmlformats.org/presentationml/2006/main">
  <p:tag name="KSO_WM_UNIT_TYPE" val="i"/>
  <p:tag name="KSO_WM_UNIT_SUBTYPE" val="h"/>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NDEX" val="0"/>
  <p:tag name="KSO_WM_UNIT_ID" val="_17*i*0"/>
  <p:tag name="KSO_WM_UNIT_LAYERLEVEL" val="1"/>
  <p:tag name="KSO_WM_TAG_VERSION" val="1.0"/>
  <p:tag name="KSO_WM_BEAUTIFY_FLAG" val="#wm#"/>
  <p:tag name="KSO_WM_UNIT_BK_DARK_LIGHT" val="2"/>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Lst>
</file>

<file path=ppt/tags/tag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211229_1*i*2"/>
  <p:tag name="KSO_WM_TEMPLATE_CATEGORY" val="diagram"/>
  <p:tag name="KSO_WM_TEMPLATE_INDEX" val="20211229"/>
  <p:tag name="KSO_WM_UNIT_LAYERLEVEL" val="1"/>
  <p:tag name="KSO_WM_TAG_VERSION" val="1.0"/>
  <p:tag name="KSO_WM_BEAUTIFY_FLAG" val="#wm#"/>
  <p:tag name="KSO_WM_UNIT_BLOCK" val="0"/>
  <p:tag name="KSO_WM_UNIT_SM_LIMIT_TYPE" val="1"/>
  <p:tag name="KSO_WM_UNIT_DEC_AREA_ID" val="622f666016d04c8bbe5abdb093eb295c"/>
  <p:tag name="KSO_WM_UNIT_DECORATE_INFO" val="{&quot;ReferentInfo&quot;:{&quot;Id&quot;:&quot;slide&quot;,&quot;X&quot;:{&quot;Pos&quot;:1},&quot;Y&quot;:{&quot;Pos&quot;:1}},&quot;DecorateInfoX&quot;:{&quot;Pos&quot;:1,&quot;IsAbs&quot;:true},&quot;DecorateInfoY&quot;:{&quot;Pos&quot;:1,&quot;IsAbs&quot;:true},&quot;DecorateInfoW&quot;:{&quot;IsAbs&quot;:false},&quot;DecorateInfoH&quot;:{&quot;IsAbs&quot;:false},&quot;whChangeMode&quot;:1}"/>
  <p:tag name="KSO_WM_CHIP_GROUPID" val="5f5ee1ca4d6848d78f644aeb"/>
  <p:tag name="KSO_WM_CHIP_XID" val="5f5f3b698e478fb0c58a9410"/>
  <p:tag name="KSO_WM_UNIT_FILL_FORE_SCHEMECOLOR_INDEX_BRIGHTNESS" val="0"/>
  <p:tag name="KSO_WM_UNIT_FILL_FORE_SCHEMECOLOR_INDEX" val="16"/>
  <p:tag name="KSO_WM_UNIT_FILL_TYPE" val="1"/>
  <p:tag name="KSO_WM_UNIT_SHADOW_SCHEMECOLOR_INDEX_BRIGHTNESS" val="-0.5"/>
  <p:tag name="KSO_WM_UNIT_SHADOW_SCHEMECOLOR_INDEX" val="14"/>
  <p:tag name="KSO_WM_UNIT_TEXT_FILL_FORE_SCHEMECOLOR_INDEX_BRIGHTNESS" val="0"/>
  <p:tag name="KSO_WM_UNIT_TEXT_FILL_FORE_SCHEMECOLOR_INDEX" val="2"/>
  <p:tag name="KSO_WM_UNIT_TEXT_FILL_TYPE" val="1"/>
  <p:tag name="KSO_WM_UNIT_VALUE" val="416"/>
  <p:tag name="KSO_WM_TEMPLATE_ASSEMBLE_XID" val="5f6acca0c62b13c0b940a979"/>
  <p:tag name="KSO_WM_TEMPLATE_ASSEMBLE_GROUPID" val="5f6acca0c62b13c0b940a979"/>
</p:tagLst>
</file>

<file path=ppt/tags/tag321.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31"/>
  <p:tag name="KSO_WM_UNIT_HIGHLIGHT" val="0"/>
  <p:tag name="KSO_WM_UNIT_COMPATIBLE" val="0"/>
  <p:tag name="KSO_WM_UNIT_DIAGRAM_ISNUMVISUAL" val="0"/>
  <p:tag name="KSO_WM_UNIT_DIAGRAM_ISREFERUNIT" val="0"/>
  <p:tag name="KSO_WM_UNIT_TYPE" val="a"/>
  <p:tag name="KSO_WM_UNIT_INDEX" val="1"/>
  <p:tag name="KSO_WM_UNIT_ID" val="diagram20211229_1*a*1"/>
  <p:tag name="KSO_WM_TEMPLATE_CATEGORY" val="diagram"/>
  <p:tag name="KSO_WM_TEMPLATE_INDEX" val="20211229"/>
  <p:tag name="KSO_WM_UNIT_LAYERLEVEL" val="1"/>
  <p:tag name="KSO_WM_TAG_VERSION" val="1.0"/>
  <p:tag name="KSO_WM_BEAUTIFY_FLAG" val="#wm#"/>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66a21efc4b3e444f8d3e5adfda8dbdbe"/>
  <p:tag name="KSO_WM_UNIT_DECORATE_INFO" val=""/>
  <p:tag name="KSO_WM_UNIT_SM_LIMIT_TYPE" val=""/>
  <p:tag name="KSO_WM_CHIP_FILLAREA_FILL_RULE" val="{&quot;fill_align&quot;:&quot;lm&quot;,&quot;fill_mode&quot;:&quot;full&quot;,&quot;sacle_strategy&quot;:&quot;smart&quot;}"/>
  <p:tag name="KSO_WM_ASSEMBLE_CHIP_INDEX" val="d3f84f8cbe5e4a6791245ad29b534c91"/>
  <p:tag name="KSO_WM_UNIT_TEXT_FILL_FORE_SCHEMECOLOR_INDEX_BRIGHTNESS" val="0"/>
  <p:tag name="KSO_WM_UNIT_TEXT_FILL_FORE_SCHEMECOLOR_INDEX" val="13"/>
  <p:tag name="KSO_WM_UNIT_TEXT_FILL_TYPE" val="1"/>
  <p:tag name="KSO_WM_TEMPLATE_ASSEMBLE_XID" val="5f6acca0c62b13c0b940a979"/>
  <p:tag name="KSO_WM_TEMPLATE_ASSEMBLE_GROUPID" val="5f6acca0c62b13c0b940a979"/>
  <p:tag name="KSO_WM_TAG_FRONT_SIZE" val=""/>
  <p:tag name="KSO_WM_TAG_BACKGROUP_ID" val=""/>
  <p:tag name="KSO_WM_TAG_BACKGROUP_SIZE" val=""/>
  <p:tag name="KSO_WM_TAG_ZODER_POSITION" val=""/>
</p:tagLst>
</file>

<file path=ppt/tags/tag322.xml><?xml version="1.0" encoding="utf-8"?>
<p:tagLst xmlns:a="http://schemas.openxmlformats.org/drawingml/2006/main" xmlns:r="http://schemas.openxmlformats.org/officeDocument/2006/relationships" xmlns:p="http://schemas.openxmlformats.org/presentationml/2006/main">
  <p:tag name="KSO_WM_UNIT_VALUE" val="719*1777"/>
  <p:tag name="KSO_WM_UNIT_HIGHLIGHT" val="0"/>
  <p:tag name="KSO_WM_UNIT_COMPATIBLE" val="0"/>
  <p:tag name="KSO_WM_UNIT_DIAGRAM_ISNUMVISUAL" val="0"/>
  <p:tag name="KSO_WM_UNIT_DIAGRAM_ISREFERUNIT" val="0"/>
  <p:tag name="KSO_WM_UNIT_TYPE" val="d"/>
  <p:tag name="KSO_WM_UNIT_INDEX" val="1"/>
  <p:tag name="KSO_WM_UNIT_ID" val="diagram20211229_1*d*1"/>
  <p:tag name="KSO_WM_TEMPLATE_CATEGORY" val="diagram"/>
  <p:tag name="KSO_WM_TEMPLATE_INDEX" val="20211229"/>
  <p:tag name="KSO_WM_UNIT_LAYERLEVEL" val="1"/>
  <p:tag name="KSO_WM_TAG_VERSION" val="1.0"/>
  <p:tag name="KSO_WM_BEAUTIFY_FLAG" val="#wm#"/>
  <p:tag name="KSO_WM_CHIP_GROUPID" val="5e7310da9a230a26b9e88a19"/>
  <p:tag name="KSO_WM_CHIP_XID" val="5e7310da9a230a26b9e88a1a"/>
  <p:tag name="KSO_WM_UNIT_DEC_AREA_ID" val="00c71977f5f144a596fb8e7c28493ed3"/>
  <p:tag name="KSO_WM_UNIT_DECORATE_INFO" val=""/>
  <p:tag name="KSO_WM_UNIT_SM_LIMIT_TYPE" val=""/>
  <p:tag name="KSO_WM_CHIP_FILLAREA_FILL_RULE" val="{&quot;fill_align&quot;:&quot;cm&quot;,&quot;fill_mode&quot;:&quot;full&quot;,&quot;sacle_strategy&quot;:&quot;smart&quot;}"/>
  <p:tag name="KSO_WM_ASSEMBLE_CHIP_INDEX" val="785e592ca6c54ee3bc75030d56031260"/>
  <p:tag name="KSO_WM_UNIT_PLACING_PICTURE" val="785e592ca6c54ee3bc75030d56031260"/>
  <p:tag name="KSO_WM_UNIT_SUPPORT_UNIT_TYPE" val="[&quot;d&quot;,&quot;α&quot;,&quot;β&quot;,&quot;θ&quot;]"/>
  <p:tag name="KSO_WM_TEMPLATE_ASSEMBLE_XID" val="5f6acca0c62b13c0b940a979"/>
  <p:tag name="KSO_WM_TEMPLATE_ASSEMBLE_GROUPID" val="5f6acca0c62b13c0b940a979"/>
  <p:tag name="KSO_WM_UNIT_PICTURE_CLIP_FLAG" val="0"/>
  <p:tag name="KSO_WM_TAG_FRONT_SIZE" val=""/>
  <p:tag name="KSO_WM_TAG_BACKGROUP_ID" val=""/>
  <p:tag name="KSO_WM_TAG_BACKGROUP_SIZE" val=""/>
  <p:tag name="KSO_WM_TAG_ZODER_POSITION" val=""/>
  <p:tag name="KSO_WM_UNIT_PLACING_PICTURE_INFO" val="{&quot;code&quot;:&quot;&quot;,&quot;full_picture&quot;:false,&quot;scheme&quot;:&quot;&quot;,&quot;spacing&quot;:5}"/>
  <p:tag name="KSO_WM_UNIT_PLACING_PICTURE_COLLAGE_VIEWPORT" val="{&quot;height&quot;:4765.7905461308392,&quot;width&quot;:10535.080314960629}"/>
</p:tagLst>
</file>

<file path=ppt/tags/tag323.xml><?xml version="1.0" encoding="utf-8"?>
<p:tagLst xmlns:a="http://schemas.openxmlformats.org/drawingml/2006/main" xmlns:r="http://schemas.openxmlformats.org/officeDocument/2006/relationships" xmlns:p="http://schemas.openxmlformats.org/presentationml/2006/main">
  <p:tag name="KSO_WM_UNIT_TEXT_SUBTYPE" val="a"/>
  <p:tag name="KSO_WM_UNIT_SUBTYPE" val="a"/>
  <p:tag name="KSO_WM_UNIT_PRESET_TEXT" val="单击此处添加正文。"/>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1229_1*f*1"/>
  <p:tag name="KSO_WM_TEMPLATE_CATEGORY" val="diagram"/>
  <p:tag name="KSO_WM_TEMPLATE_INDEX" val="20211229"/>
  <p:tag name="KSO_WM_UNIT_LAYERLEVEL" val="1"/>
  <p:tag name="KSO_WM_TAG_VERSION" val="1.0"/>
  <p:tag name="KSO_WM_BEAUTIFY_FLAG" val="#wm#"/>
  <p:tag name="KSO_WM_UNIT_DEFAULT_FONT" val="14;20;2"/>
  <p:tag name="KSO_WM_UNIT_BLOCK" val="0"/>
  <p:tag name="KSO_WM_UNIT_VALUE" val="42"/>
  <p:tag name="KSO_WM_UNIT_SHOW_EDIT_AREA_INDICATION" val="1"/>
  <p:tag name="KSO_WM_CHIP_GROUPID" val="5e6b05596848fb12bee65ac8"/>
  <p:tag name="KSO_WM_CHIP_XID" val="5e6b05596848fb12bee65aca"/>
  <p:tag name="KSO_WM_UNIT_DEC_AREA_ID" val="0e7cb9d2b4bf4669a053f742fb07ed2c"/>
  <p:tag name="KSO_WM_UNIT_DECORATE_INFO" val=""/>
  <p:tag name="KSO_WM_UNIT_SM_LIMIT_TYPE" val=""/>
  <p:tag name="KSO_WM_CHIP_FILLAREA_FILL_RULE" val="{&quot;fill_align&quot;:&quot;cm&quot;,&quot;fill_mode&quot;:&quot;full&quot;,&quot;sacle_strategy&quot;:&quot;smart&quot;}"/>
  <p:tag name="KSO_WM_ASSEMBLE_CHIP_INDEX" val="ca0e5e7ac6b84e839b263720d2b3423e"/>
  <p:tag name="KSO_WM_UNIT_TEXT_FILL_FORE_SCHEMECOLOR_INDEX_BRIGHTNESS" val="0.25"/>
  <p:tag name="KSO_WM_UNIT_TEXT_FILL_FORE_SCHEMECOLOR_INDEX" val="13"/>
  <p:tag name="KSO_WM_UNIT_TEXT_FILL_TYPE" val="1"/>
  <p:tag name="KSO_WM_TEMPLATE_ASSEMBLE_XID" val="5f6acca0c62b13c0b940a979"/>
  <p:tag name="KSO_WM_TEMPLATE_ASSEMBLE_GROUPID" val="5f6acca0c62b13c0b940a979"/>
  <p:tag name="KSO_WM_TAG_FRONT_SIZE" val=""/>
  <p:tag name="KSO_WM_TAG_BACKGROUP_ID" val=""/>
  <p:tag name="KSO_WM_TAG_BACKGROUP_SIZE" val=""/>
  <p:tag name="KSO_WM_TAG_ZODER_POSITION" val=""/>
</p:tagLst>
</file>

<file path=ppt/tags/tag324.xml><?xml version="1.0" encoding="utf-8"?>
<p:tagLst xmlns:a="http://schemas.openxmlformats.org/drawingml/2006/main" xmlns:r="http://schemas.openxmlformats.org/officeDocument/2006/relationships" xmlns:p="http://schemas.openxmlformats.org/presentationml/2006/main">
  <p:tag name="KSO_WM_SLIDE_LAYOUT_INFO" val="{&quot;backgroundInfo&quot;:[{&quot;bottom&quot;:0,&quot;bottomAbs&quot;:false,&quot;left&quot;:0,&quot;leftAbs&quot;:false,&quot;right&quot;:0,&quot;rightAbs&quot;:false,&quot;top&quot;:0,&quot;topAbs&quot;:false,&quot;type&quot;:&quot;general&quot;},{&quot;bottom&quot;:0,&quot;bottomAbs&quot;:false,&quot;left&quot;:0,&quot;leftAbs&quot;:false,&quot;right&quot;:0,&quot;rightAbs&quot;:false,&quot;top&quot;:0,&quot;topAbs&quot;:false,&quot;type&quot;:&quot;frame&quot;}],&quot;id&quot;:&quot;2020-08-04T10:14:51&quot;,&quot;maxSize&quot;:{&quot;size1&quot;:35.600000000000001},&quot;minSize&quot;:{&quot;size1&quot;:24.399999999999999},&quot;normalSize&quot;:{&quot;size1&quot;:31.199999999999999},&quot;subLayout&quot;:[{&quot;id&quot;:&quot;2020-08-04T10:14:51&quot;,&quot;margin&quot;:{&quot;bottom&quot;:0,&quot;left&quot;:2.5399999618530273,&quot;right&quot;:2.5399999618530273,&quot;top&quot;:2.5399999618530273},&quot;type&quot;:0},{&quot;direction&quot;:1,&quot;id&quot;:&quot;2020-08-04T10:14:51&quot;,&quot;maxSize&quot;:{&quot;size1&quot;:52.499606415106733},&quot;minSize&quot;:{&quot;size1&quot;:52.499606415106733},&quot;normalSize&quot;:{&quot;size1&quot;:52.499606415106733},&quot;subLayout&quot;:[{&quot;id&quot;:&quot;2020-08-04T10:14:51&quot;,&quot;margin&quot;:{&quot;bottom&quot;:2.5399999618530273,&quot;left&quot;:2.5399999618530273,&quot;right&quot;:2.1170001029968262,&quot;top&quot;:1.2699999809265137},&quot;type&quot;:0},{&quot;id&quot;:&quot;2020-08-04T10:14:51&quot;,&quot;margin&quot;:{&quot;bottom&quot;:2.5399999618530273,&quot;left&quot;:0,&quot;right&quot;:2.5399999618530273,&quot;top&quot;:1.2699999809265137},&quot;type&quot;:0}],&quot;type&quot;:0}],&quot;type&quot;:0}"/>
  <p:tag name="KSO_WM_SLIDE_BACKGROUND" val="[&quot;general&quot;,&quot;frame&quot;]"/>
  <p:tag name="KSO_WM_SLIDE_RATIO" val="1.777778"/>
  <p:tag name="KSO_WM_CHIP_INFOS" val="{&quot;layout_type&quot;:&quot;topbottom&quot;,&quot;tags&quot;:{&quot;style&quot;:[&quot;商务&quot;,&quot;简约&quot;,&quot;文艺清新&quot;,&quot;中国风&quot;,&quot;卡通&quot;,&quot;欧美风&quot;,&quot;黑板风&quot;,&quot;渐变风&quot;,&quot;党政风&quot;]},&quot;slide_type&quot;:[&quot;text&quot;],&quot;aspect_ratio&quot;:&quot;16:9&quot;}"/>
  <p:tag name="KSO_WM_CHIP_FILLPROP" val="[[{&quot;fill_id&quot;:&quot;34b8e677ad5f40a1bec752419291d33f&quot;,&quot;fill_align&quot;:&quot;lm&quot;,&quot;text_align&quot;:&quot;lm&quot;,&quot;text_direction&quot;:&quot;horizontal&quot;,&quot;chip_types&quot;:[&quot;header&quot;]},{&quot;fill_id&quot;:&quot;189c3cc29f2b4f62ba52897c7838c1f3&quot;,&quot;fill_align&quot;:&quot;lm&quot;,&quot;text_align&quot;:&quot;lm&quot;,&quot;text_direction&quot;:&quot;horizontal&quot;,&quot;chip_types&quot;:[&quot;diagram&quot;,&quot;pictext&quot;,&quot;text&quot;,&quot;picture&quot;,&quot;chart&quot;,&quot;table&quot;],&quot;support_features&quot;:[&quot;collage&quot;]},{&quot;fill_id&quot;:&quot;c786cd06d8aa4ebb92c23857ebcb871c&quot;,&quot;fill_align&quot;:&quot;lm&quot;,&quot;text_align&quot;:&quot;lm&quot;,&quot;text_direction&quot;:&quot;horizontal&quot;,&quot;chip_types&quot;:[&quot;diagram&quot;,&quot;pictext&quot;,&quot;text&quot;,&quot;picture&quot;,&quot;chart&quot;,&quot;table&quot;],&quot;support_features&quot;:[&quot;collage&quot;]}],[{&quot;fill_id&quot;:&quot;34b8e677ad5f40a1bec752419291d33f&quot;,&quot;fill_align&quot;:&quot;cm&quot;,&quot;text_align&quot;:&quot;cm&quot;,&quot;text_direction&quot;:&quot;horizontal&quot;,&quot;chip_types&quot;:[&quot;header&quot;]},{&quot;fill_id&quot;:&quot;189c3cc29f2b4f62ba52897c7838c1f3&quot;,&quot;fill_align&quot;:&quot;rm&quot;,&quot;text_align&quot;:&quot;lm&quot;,&quot;text_direction&quot;:&quot;horizontal&quot;,&quot;chip_types&quot;:[&quot;diagram&quot;,&quot;pictext&quot;,&quot;text&quot;,&quot;picture&quot;,&quot;chart&quot;,&quot;table&quot;],&quot;support_features&quot;:[&quot;collage&quot;]},{&quot;fill_id&quot;:&quot;c786cd06d8aa4ebb92c23857ebcb871c&quot;,&quot;fill_align&quot;:&quot;lm&quot;,&quot;text_align&quot;:&quot;lm&quot;,&quot;text_direction&quot;:&quot;horizontal&quot;,&quot;chip_types&quot;:[&quot;diagram&quot;,&quot;pictext&quot;,&quot;text&quot;,&quot;picture&quot;,&quot;chart&quot;,&quot;table&quot;],&quot;support_features&quot;:[&quot;collage&quot;]}]]"/>
  <p:tag name="KSO_WM_SLIDE_ID" val="diagram20209838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SLIDE_SIZE" val="816*312"/>
  <p:tag name="KSO_WM_SLIDE_POSITION" val="72*108"/>
  <p:tag name="KSO_WM_TAG_VERSION" val="1.0"/>
  <p:tag name="KSO_WM_BEAUTIFY_FLAG" val="#wm#"/>
  <p:tag name="KSO_WM_TEMPLATE_CATEGORY" val="diagram"/>
  <p:tag name="KSO_WM_TEMPLATE_INDEX" val="20209838"/>
  <p:tag name="KSO_WM_SLIDE_LAYOUT" val="a_d_f"/>
  <p:tag name="KSO_WM_SLIDE_LAYOUT_CNT" val="1_1_1"/>
  <p:tag name="KSO_WM_CHIP_XID" val="5eedabadaa51720c6c8f4f5d"/>
  <p:tag name="KSO_WM_CHIP_GROUPID" val="5eedabadaa51720c6c8f4f5c"/>
  <p:tag name="KSO_WM_SLIDE_BK_DARK_LIGHT" val="2"/>
  <p:tag name="KSO_WM_SLIDE_BACKGROUND_TYPE" val="frame"/>
  <p:tag name="KSO_WM_SLIDE_SUPPORT_FEATURE_TYPE" val="1"/>
  <p:tag name="KSO_WM_TEMPLATE_ASSEMBLE_XID" val="5f28c49a671cac3474371165"/>
  <p:tag name="KSO_WM_TEMPLATE_ASSEMBLE_GROUPID" val="5f28c49a671cac3474371165"/>
</p:tagLst>
</file>

<file path=ppt/tags/tag325.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22"/>
  <p:tag name="KSO_WM_UNIT_HIGHLIGHT" val="0"/>
  <p:tag name="KSO_WM_UNIT_COMPATIBLE" val="0"/>
  <p:tag name="KSO_WM_UNIT_DIAGRAM_ISNUMVISUAL" val="0"/>
  <p:tag name="KSO_WM_UNIT_DIAGRAM_ISREFERUNIT" val="0"/>
  <p:tag name="KSO_WM_UNIT_TYPE" val="a"/>
  <p:tag name="KSO_WM_UNIT_INDEX" val="1"/>
  <p:tag name="KSO_WM_UNIT_ID" val="diagram20209838_1*a*1"/>
  <p:tag name="KSO_WM_TEMPLATE_CATEGORY" val="diagram"/>
  <p:tag name="KSO_WM_TEMPLATE_INDEX" val="20209838"/>
  <p:tag name="KSO_WM_UNIT_LAYERLEVEL" val="1"/>
  <p:tag name="KSO_WM_TAG_VERSION" val="1.0"/>
  <p:tag name="KSO_WM_BEAUTIFY_FLAG" val="#wm#"/>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86a65eaddbec41538033a23812526722"/>
  <p:tag name="KSO_WM_ASSEMBLE_CHIP_INDEX" val="b4b5cb46ffac458d977b1d9b1327b916"/>
  <p:tag name="KSO_WM_UNIT_TEXT_FILL_FORE_SCHEMECOLOR_INDEX_BRIGHTNESS" val="0"/>
  <p:tag name="KSO_WM_UNIT_TEXT_FILL_FORE_SCHEMECOLOR_INDEX" val="13"/>
  <p:tag name="KSO_WM_UNIT_TEXT_FILL_TYPE" val="1"/>
  <p:tag name="KSO_WM_TEMPLATE_ASSEMBLE_XID" val="5f28c49a671cac3474371165"/>
  <p:tag name="KSO_WM_TEMPLATE_ASSEMBLE_GROUPID" val="5f28c49a671cac3474371165"/>
</p:tagLst>
</file>

<file path=ppt/tags/tag326.xml><?xml version="1.0" encoding="utf-8"?>
<p:tagLst xmlns:a="http://schemas.openxmlformats.org/drawingml/2006/main" xmlns:r="http://schemas.openxmlformats.org/officeDocument/2006/relationships" xmlns:p="http://schemas.openxmlformats.org/presentationml/2006/main">
  <p:tag name="KSO_WM_SLIDE_LAYOUT_INFO" val="{&quot;backgroundInfo&quot;:[{&quot;bottom&quot;:0,&quot;bottomAbs&quot;:false,&quot;left&quot;:0,&quot;leftAbs&quot;:false,&quot;right&quot;:0,&quot;rightAbs&quot;:false,&quot;top&quot;:0,&quot;topAbs&quot;:false,&quot;type&quot;:&quot;general&quot;},{&quot;bottom&quot;:0,&quot;bottomAbs&quot;:false,&quot;left&quot;:0,&quot;leftAbs&quot;:false,&quot;right&quot;:0,&quot;rightAbs&quot;:false,&quot;top&quot;:0,&quot;topAbs&quot;:false,&quot;type&quot;:&quot;frame&quot;}],&quot;id&quot;:&quot;2020-08-04T10:14:51&quot;,&quot;maxSize&quot;:{&quot;size1&quot;:35.600000000000001},&quot;minSize&quot;:{&quot;size1&quot;:24.399999999999999},&quot;normalSize&quot;:{&quot;size1&quot;:31.199999999999999},&quot;subLayout&quot;:[{&quot;id&quot;:&quot;2020-08-04T10:14:51&quot;,&quot;margin&quot;:{&quot;bottom&quot;:0,&quot;left&quot;:2.5399999618530273,&quot;right&quot;:2.5399999618530273,&quot;top&quot;:2.5399999618530273},&quot;type&quot;:0},{&quot;direction&quot;:1,&quot;id&quot;:&quot;2020-08-04T10:14:51&quot;,&quot;maxSize&quot;:{&quot;size1&quot;:52.499606415106733},&quot;minSize&quot;:{&quot;size1&quot;:52.499606415106733},&quot;normalSize&quot;:{&quot;size1&quot;:52.499606415106733},&quot;subLayout&quot;:[{&quot;id&quot;:&quot;2020-08-04T10:14:51&quot;,&quot;margin&quot;:{&quot;bottom&quot;:2.5399999618530273,&quot;left&quot;:2.5399999618530273,&quot;right&quot;:2.1170001029968262,&quot;top&quot;:1.2699999809265137},&quot;type&quot;:0},{&quot;id&quot;:&quot;2020-08-04T10:14:51&quot;,&quot;margin&quot;:{&quot;bottom&quot;:2.5399999618530273,&quot;left&quot;:0,&quot;right&quot;:2.5399999618530273,&quot;top&quot;:1.2699999809265137},&quot;type&quot;:0}],&quot;type&quot;:0}],&quot;type&quot;:0}"/>
  <p:tag name="KSO_WM_SLIDE_BACKGROUND" val="[&quot;general&quot;,&quot;frame&quot;]"/>
  <p:tag name="KSO_WM_SLIDE_RATIO" val="1.777778"/>
  <p:tag name="KSO_WM_CHIP_INFOS" val="{&quot;layout_type&quot;:&quot;topbottom&quot;,&quot;tags&quot;:{&quot;style&quot;:[&quot;商务&quot;,&quot;简约&quot;,&quot;文艺清新&quot;,&quot;中国风&quot;,&quot;卡通&quot;,&quot;欧美风&quot;,&quot;黑板风&quot;,&quot;渐变风&quot;,&quot;党政风&quot;]},&quot;slide_type&quot;:[&quot;text&quot;],&quot;aspect_ratio&quot;:&quot;16:9&quot;}"/>
  <p:tag name="KSO_WM_CHIP_FILLPROP" val="[[{&quot;fill_id&quot;:&quot;34b8e677ad5f40a1bec752419291d33f&quot;,&quot;fill_align&quot;:&quot;lm&quot;,&quot;text_align&quot;:&quot;lm&quot;,&quot;text_direction&quot;:&quot;horizontal&quot;,&quot;chip_types&quot;:[&quot;header&quot;]},{&quot;fill_id&quot;:&quot;189c3cc29f2b4f62ba52897c7838c1f3&quot;,&quot;fill_align&quot;:&quot;lm&quot;,&quot;text_align&quot;:&quot;lm&quot;,&quot;text_direction&quot;:&quot;horizontal&quot;,&quot;chip_types&quot;:[&quot;diagram&quot;,&quot;pictext&quot;,&quot;text&quot;,&quot;picture&quot;,&quot;chart&quot;,&quot;table&quot;],&quot;support_features&quot;:[&quot;collage&quot;]},{&quot;fill_id&quot;:&quot;c786cd06d8aa4ebb92c23857ebcb871c&quot;,&quot;fill_align&quot;:&quot;lm&quot;,&quot;text_align&quot;:&quot;lm&quot;,&quot;text_direction&quot;:&quot;horizontal&quot;,&quot;chip_types&quot;:[&quot;diagram&quot;,&quot;pictext&quot;,&quot;text&quot;,&quot;picture&quot;,&quot;chart&quot;,&quot;table&quot;],&quot;support_features&quot;:[&quot;collage&quot;]}],[{&quot;fill_id&quot;:&quot;34b8e677ad5f40a1bec752419291d33f&quot;,&quot;fill_align&quot;:&quot;cm&quot;,&quot;text_align&quot;:&quot;cm&quot;,&quot;text_direction&quot;:&quot;horizontal&quot;,&quot;chip_types&quot;:[&quot;header&quot;]},{&quot;fill_id&quot;:&quot;189c3cc29f2b4f62ba52897c7838c1f3&quot;,&quot;fill_align&quot;:&quot;rm&quot;,&quot;text_align&quot;:&quot;lm&quot;,&quot;text_direction&quot;:&quot;horizontal&quot;,&quot;chip_types&quot;:[&quot;diagram&quot;,&quot;pictext&quot;,&quot;text&quot;,&quot;picture&quot;,&quot;chart&quot;,&quot;table&quot;],&quot;support_features&quot;:[&quot;collage&quot;]},{&quot;fill_id&quot;:&quot;c786cd06d8aa4ebb92c23857ebcb871c&quot;,&quot;fill_align&quot;:&quot;lm&quot;,&quot;text_align&quot;:&quot;lm&quot;,&quot;text_direction&quot;:&quot;horizontal&quot;,&quot;chip_types&quot;:[&quot;diagram&quot;,&quot;pictext&quot;,&quot;text&quot;,&quot;picture&quot;,&quot;chart&quot;,&quot;table&quot;],&quot;support_features&quot;:[&quot;collage&quot;]}]]"/>
  <p:tag name="KSO_WM_SLIDE_ID" val="diagram20209838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SLIDE_SIZE" val="816*312"/>
  <p:tag name="KSO_WM_SLIDE_POSITION" val="72*108"/>
  <p:tag name="KSO_WM_TAG_VERSION" val="1.0"/>
  <p:tag name="KSO_WM_BEAUTIFY_FLAG" val="#wm#"/>
  <p:tag name="KSO_WM_TEMPLATE_CATEGORY" val="diagram"/>
  <p:tag name="KSO_WM_TEMPLATE_INDEX" val="20209838"/>
  <p:tag name="KSO_WM_SLIDE_LAYOUT" val="a_d_f"/>
  <p:tag name="KSO_WM_SLIDE_LAYOUT_CNT" val="1_1_1"/>
  <p:tag name="KSO_WM_CHIP_XID" val="5eedabadaa51720c6c8f4f5d"/>
  <p:tag name="KSO_WM_CHIP_GROUPID" val="5eedabadaa51720c6c8f4f5c"/>
  <p:tag name="KSO_WM_SLIDE_BK_DARK_LIGHT" val="2"/>
  <p:tag name="KSO_WM_SLIDE_BACKGROUND_TYPE" val="frame"/>
  <p:tag name="KSO_WM_SLIDE_SUPPORT_FEATURE_TYPE" val="1"/>
  <p:tag name="KSO_WM_TEMPLATE_ASSEMBLE_XID" val="5f28c49a671cac3474371165"/>
  <p:tag name="KSO_WM_TEMPLATE_ASSEMBLE_GROUPID" val="5f28c49a671cac3474371165"/>
</p:tagLst>
</file>

<file path=ppt/tags/tag327.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22"/>
  <p:tag name="KSO_WM_UNIT_HIGHLIGHT" val="0"/>
  <p:tag name="KSO_WM_UNIT_COMPATIBLE" val="0"/>
  <p:tag name="KSO_WM_UNIT_DIAGRAM_ISNUMVISUAL" val="0"/>
  <p:tag name="KSO_WM_UNIT_DIAGRAM_ISREFERUNIT" val="0"/>
  <p:tag name="KSO_WM_UNIT_TYPE" val="a"/>
  <p:tag name="KSO_WM_UNIT_INDEX" val="1"/>
  <p:tag name="KSO_WM_UNIT_ID" val="diagram20209838_1*a*1"/>
  <p:tag name="KSO_WM_TEMPLATE_CATEGORY" val="diagram"/>
  <p:tag name="KSO_WM_TEMPLATE_INDEX" val="20209838"/>
  <p:tag name="KSO_WM_UNIT_LAYERLEVEL" val="1"/>
  <p:tag name="KSO_WM_TAG_VERSION" val="1.0"/>
  <p:tag name="KSO_WM_BEAUTIFY_FLAG" val="#wm#"/>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86a65eaddbec41538033a23812526722"/>
  <p:tag name="KSO_WM_ASSEMBLE_CHIP_INDEX" val="b4b5cb46ffac458d977b1d9b1327b916"/>
  <p:tag name="KSO_WM_UNIT_TEXT_FILL_FORE_SCHEMECOLOR_INDEX_BRIGHTNESS" val="0"/>
  <p:tag name="KSO_WM_UNIT_TEXT_FILL_FORE_SCHEMECOLOR_INDEX" val="13"/>
  <p:tag name="KSO_WM_UNIT_TEXT_FILL_TYPE" val="1"/>
  <p:tag name="KSO_WM_TEMPLATE_ASSEMBLE_XID" val="5f28c49a671cac3474371165"/>
  <p:tag name="KSO_WM_TEMPLATE_ASSEMBLE_GROUPID" val="5f28c49a671cac3474371165"/>
</p:tagLst>
</file>

<file path=ppt/tags/tag328.xml><?xml version="1.0" encoding="utf-8"?>
<p:tagLst xmlns:a="http://schemas.openxmlformats.org/drawingml/2006/main" xmlns:r="http://schemas.openxmlformats.org/officeDocument/2006/relationships" xmlns:p="http://schemas.openxmlformats.org/presentationml/2006/main">
  <p:tag name="KSO_WM_SLIDE_LAYOUT_INFO" val="{&quot;backgroundInfo&quot;:[{&quot;bottom&quot;:0,&quot;bottomAbs&quot;:false,&quot;left&quot;:0,&quot;leftAbs&quot;:false,&quot;right&quot;:0,&quot;rightAbs&quot;:false,&quot;top&quot;:0,&quot;topAbs&quot;:false,&quot;type&quot;:&quot;general&quot;},{&quot;bottom&quot;:0,&quot;bottomAbs&quot;:false,&quot;left&quot;:0,&quot;leftAbs&quot;:false,&quot;right&quot;:0,&quot;rightAbs&quot;:false,&quot;top&quot;:0,&quot;topAbs&quot;:false,&quot;type&quot;:&quot;frame&quot;}],&quot;id&quot;:&quot;2020-08-04T10:14:51&quot;,&quot;maxSize&quot;:{&quot;size1&quot;:35.600000000000001},&quot;minSize&quot;:{&quot;size1&quot;:24.399999999999999},&quot;normalSize&quot;:{&quot;size1&quot;:31.199999999999999},&quot;subLayout&quot;:[{&quot;id&quot;:&quot;2020-08-04T10:14:51&quot;,&quot;margin&quot;:{&quot;bottom&quot;:0,&quot;left&quot;:2.5399999618530273,&quot;right&quot;:2.5399999618530273,&quot;top&quot;:2.5399999618530273},&quot;type&quot;:0},{&quot;direction&quot;:1,&quot;id&quot;:&quot;2020-08-04T10:14:51&quot;,&quot;maxSize&quot;:{&quot;size1&quot;:52.499606415106733},&quot;minSize&quot;:{&quot;size1&quot;:52.499606415106733},&quot;normalSize&quot;:{&quot;size1&quot;:52.499606415106733},&quot;subLayout&quot;:[{&quot;id&quot;:&quot;2020-08-04T10:14:51&quot;,&quot;margin&quot;:{&quot;bottom&quot;:2.5399999618530273,&quot;left&quot;:2.5399999618530273,&quot;right&quot;:2.1170001029968262,&quot;top&quot;:1.2699999809265137},&quot;type&quot;:0},{&quot;id&quot;:&quot;2020-08-04T10:14:51&quot;,&quot;margin&quot;:{&quot;bottom&quot;:2.5399999618530273,&quot;left&quot;:0,&quot;right&quot;:2.5399999618530273,&quot;top&quot;:1.2699999809265137},&quot;type&quot;:0}],&quot;type&quot;:0}],&quot;type&quot;:0}"/>
  <p:tag name="KSO_WM_SLIDE_BACKGROUND" val="[&quot;general&quot;,&quot;frame&quot;]"/>
  <p:tag name="KSO_WM_SLIDE_RATIO" val="1.777778"/>
  <p:tag name="KSO_WM_CHIP_INFOS" val="{&quot;layout_type&quot;:&quot;topbottom&quot;,&quot;tags&quot;:{&quot;style&quot;:[&quot;商务&quot;,&quot;简约&quot;,&quot;文艺清新&quot;,&quot;中国风&quot;,&quot;卡通&quot;,&quot;欧美风&quot;,&quot;黑板风&quot;,&quot;渐变风&quot;,&quot;党政风&quot;]},&quot;slide_type&quot;:[&quot;text&quot;],&quot;aspect_ratio&quot;:&quot;16:9&quot;}"/>
  <p:tag name="KSO_WM_CHIP_FILLPROP" val="[[{&quot;fill_id&quot;:&quot;34b8e677ad5f40a1bec752419291d33f&quot;,&quot;fill_align&quot;:&quot;lm&quot;,&quot;text_align&quot;:&quot;lm&quot;,&quot;text_direction&quot;:&quot;horizontal&quot;,&quot;chip_types&quot;:[&quot;header&quot;]},{&quot;fill_id&quot;:&quot;189c3cc29f2b4f62ba52897c7838c1f3&quot;,&quot;fill_align&quot;:&quot;lm&quot;,&quot;text_align&quot;:&quot;lm&quot;,&quot;text_direction&quot;:&quot;horizontal&quot;,&quot;chip_types&quot;:[&quot;diagram&quot;,&quot;pictext&quot;,&quot;text&quot;,&quot;picture&quot;,&quot;chart&quot;,&quot;table&quot;],&quot;support_features&quot;:[&quot;collage&quot;]},{&quot;fill_id&quot;:&quot;c786cd06d8aa4ebb92c23857ebcb871c&quot;,&quot;fill_align&quot;:&quot;lm&quot;,&quot;text_align&quot;:&quot;lm&quot;,&quot;text_direction&quot;:&quot;horizontal&quot;,&quot;chip_types&quot;:[&quot;diagram&quot;,&quot;pictext&quot;,&quot;text&quot;,&quot;picture&quot;,&quot;chart&quot;,&quot;table&quot;],&quot;support_features&quot;:[&quot;collage&quot;]}],[{&quot;fill_id&quot;:&quot;34b8e677ad5f40a1bec752419291d33f&quot;,&quot;fill_align&quot;:&quot;cm&quot;,&quot;text_align&quot;:&quot;cm&quot;,&quot;text_direction&quot;:&quot;horizontal&quot;,&quot;chip_types&quot;:[&quot;header&quot;]},{&quot;fill_id&quot;:&quot;189c3cc29f2b4f62ba52897c7838c1f3&quot;,&quot;fill_align&quot;:&quot;rm&quot;,&quot;text_align&quot;:&quot;lm&quot;,&quot;text_direction&quot;:&quot;horizontal&quot;,&quot;chip_types&quot;:[&quot;diagram&quot;,&quot;pictext&quot;,&quot;text&quot;,&quot;picture&quot;,&quot;chart&quot;,&quot;table&quot;],&quot;support_features&quot;:[&quot;collage&quot;]},{&quot;fill_id&quot;:&quot;c786cd06d8aa4ebb92c23857ebcb871c&quot;,&quot;fill_align&quot;:&quot;lm&quot;,&quot;text_align&quot;:&quot;lm&quot;,&quot;text_direction&quot;:&quot;horizontal&quot;,&quot;chip_types&quot;:[&quot;diagram&quot;,&quot;pictext&quot;,&quot;text&quot;,&quot;picture&quot;,&quot;chart&quot;,&quot;table&quot;],&quot;support_features&quot;:[&quot;collage&quot;]}]]"/>
  <p:tag name="KSO_WM_SLIDE_ID" val="diagram20209838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SLIDE_SIZE" val="816*312"/>
  <p:tag name="KSO_WM_SLIDE_POSITION" val="72*108"/>
  <p:tag name="KSO_WM_TAG_VERSION" val="1.0"/>
  <p:tag name="KSO_WM_BEAUTIFY_FLAG" val="#wm#"/>
  <p:tag name="KSO_WM_TEMPLATE_CATEGORY" val="diagram"/>
  <p:tag name="KSO_WM_TEMPLATE_INDEX" val="20209838"/>
  <p:tag name="KSO_WM_SLIDE_LAYOUT" val="a_d_f"/>
  <p:tag name="KSO_WM_SLIDE_LAYOUT_CNT" val="1_1_1"/>
  <p:tag name="KSO_WM_CHIP_XID" val="5eedabadaa51720c6c8f4f5d"/>
  <p:tag name="KSO_WM_CHIP_GROUPID" val="5eedabadaa51720c6c8f4f5c"/>
  <p:tag name="KSO_WM_SLIDE_BK_DARK_LIGHT" val="2"/>
  <p:tag name="KSO_WM_SLIDE_BACKGROUND_TYPE" val="frame"/>
  <p:tag name="KSO_WM_SLIDE_SUPPORT_FEATURE_TYPE" val="1"/>
  <p:tag name="KSO_WM_TEMPLATE_ASSEMBLE_XID" val="5f28c49a671cac3474371165"/>
  <p:tag name="KSO_WM_TEMPLATE_ASSEMBLE_GROUPID" val="5f28c49a671cac3474371165"/>
</p:tagLst>
</file>

<file path=ppt/tags/tag329.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22"/>
  <p:tag name="KSO_WM_UNIT_HIGHLIGHT" val="0"/>
  <p:tag name="KSO_WM_UNIT_COMPATIBLE" val="0"/>
  <p:tag name="KSO_WM_UNIT_DIAGRAM_ISNUMVISUAL" val="0"/>
  <p:tag name="KSO_WM_UNIT_DIAGRAM_ISREFERUNIT" val="0"/>
  <p:tag name="KSO_WM_UNIT_TYPE" val="a"/>
  <p:tag name="KSO_WM_UNIT_INDEX" val="1"/>
  <p:tag name="KSO_WM_UNIT_ID" val="diagram20209838_1*a*1"/>
  <p:tag name="KSO_WM_TEMPLATE_CATEGORY" val="diagram"/>
  <p:tag name="KSO_WM_TEMPLATE_INDEX" val="20209838"/>
  <p:tag name="KSO_WM_UNIT_LAYERLEVEL" val="1"/>
  <p:tag name="KSO_WM_TAG_VERSION" val="1.0"/>
  <p:tag name="KSO_WM_BEAUTIFY_FLAG" val="#wm#"/>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86a65eaddbec41538033a23812526722"/>
  <p:tag name="KSO_WM_ASSEMBLE_CHIP_INDEX" val="b4b5cb46ffac458d977b1d9b1327b916"/>
  <p:tag name="KSO_WM_UNIT_TEXT_FILL_FORE_SCHEMECOLOR_INDEX_BRIGHTNESS" val="0"/>
  <p:tag name="KSO_WM_UNIT_TEXT_FILL_FORE_SCHEMECOLOR_INDEX" val="13"/>
  <p:tag name="KSO_WM_UNIT_TEXT_FILL_TYPE" val="1"/>
  <p:tag name="KSO_WM_TEMPLATE_ASSEMBLE_XID" val="5f28c49a671cac3474371165"/>
  <p:tag name="KSO_WM_TEMPLATE_ASSEMBLE_GROUPID" val="5f28c49a671cac3474371165"/>
</p:tagLst>
</file>

<file path=ppt/tags/tag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30.xml><?xml version="1.0" encoding="utf-8"?>
<p:tagLst xmlns:a="http://schemas.openxmlformats.org/drawingml/2006/main" xmlns:r="http://schemas.openxmlformats.org/officeDocument/2006/relationships" xmlns:p="http://schemas.openxmlformats.org/presentationml/2006/main">
  <p:tag name="KSO_WM_SLIDE_LAYOUT_INFO" val="{&quot;backgroundInfo&quot;:[{&quot;bottom&quot;:0,&quot;bottomAbs&quot;:false,&quot;left&quot;:0,&quot;leftAbs&quot;:false,&quot;right&quot;:0,&quot;rightAbs&quot;:false,&quot;top&quot;:0,&quot;topAbs&quot;:false,&quot;type&quot;:&quot;general&quot;},{&quot;bottom&quot;:0,&quot;bottomAbs&quot;:false,&quot;left&quot;:0,&quot;leftAbs&quot;:false,&quot;right&quot;:0,&quot;rightAbs&quot;:false,&quot;top&quot;:0,&quot;topAbs&quot;:false,&quot;type&quot;:&quot;frame&quot;}],&quot;id&quot;:&quot;2020-08-04T10:14:51&quot;,&quot;maxSize&quot;:{&quot;size1&quot;:35.600000000000001},&quot;minSize&quot;:{&quot;size1&quot;:24.399999999999999},&quot;normalSize&quot;:{&quot;size1&quot;:31.199999999999999},&quot;subLayout&quot;:[{&quot;id&quot;:&quot;2020-08-04T10:14:51&quot;,&quot;margin&quot;:{&quot;bottom&quot;:0,&quot;left&quot;:2.5399999618530273,&quot;right&quot;:2.5399999618530273,&quot;top&quot;:2.5399999618530273},&quot;type&quot;:0},{&quot;direction&quot;:1,&quot;id&quot;:&quot;2020-08-04T10:14:51&quot;,&quot;maxSize&quot;:{&quot;size1&quot;:52.499606415106733},&quot;minSize&quot;:{&quot;size1&quot;:52.499606415106733},&quot;normalSize&quot;:{&quot;size1&quot;:52.499606415106733},&quot;subLayout&quot;:[{&quot;id&quot;:&quot;2020-08-04T10:14:51&quot;,&quot;margin&quot;:{&quot;bottom&quot;:2.5399999618530273,&quot;left&quot;:2.5399999618530273,&quot;right&quot;:2.1170001029968262,&quot;top&quot;:1.2699999809265137},&quot;type&quot;:0},{&quot;id&quot;:&quot;2020-08-04T10:14:51&quot;,&quot;margin&quot;:{&quot;bottom&quot;:2.5399999618530273,&quot;left&quot;:0,&quot;right&quot;:2.5399999618530273,&quot;top&quot;:1.2699999809265137},&quot;type&quot;:0}],&quot;type&quot;:0}],&quot;type&quot;:0}"/>
  <p:tag name="KSO_WM_SLIDE_BACKGROUND" val="[&quot;general&quot;,&quot;frame&quot;]"/>
  <p:tag name="KSO_WM_SLIDE_RATIO" val="1.777778"/>
  <p:tag name="KSO_WM_CHIP_INFOS" val="{&quot;layout_type&quot;:&quot;topbottom&quot;,&quot;tags&quot;:{&quot;style&quot;:[&quot;商务&quot;,&quot;简约&quot;,&quot;文艺清新&quot;,&quot;中国风&quot;,&quot;卡通&quot;,&quot;欧美风&quot;,&quot;黑板风&quot;,&quot;渐变风&quot;,&quot;党政风&quot;]},&quot;slide_type&quot;:[&quot;text&quot;],&quot;aspect_ratio&quot;:&quot;16:9&quot;}"/>
  <p:tag name="KSO_WM_CHIP_FILLPROP" val="[[{&quot;fill_id&quot;:&quot;34b8e677ad5f40a1bec752419291d33f&quot;,&quot;fill_align&quot;:&quot;lm&quot;,&quot;text_align&quot;:&quot;lm&quot;,&quot;text_direction&quot;:&quot;horizontal&quot;,&quot;chip_types&quot;:[&quot;header&quot;]},{&quot;fill_id&quot;:&quot;189c3cc29f2b4f62ba52897c7838c1f3&quot;,&quot;fill_align&quot;:&quot;lm&quot;,&quot;text_align&quot;:&quot;lm&quot;,&quot;text_direction&quot;:&quot;horizontal&quot;,&quot;chip_types&quot;:[&quot;diagram&quot;,&quot;pictext&quot;,&quot;text&quot;,&quot;picture&quot;,&quot;chart&quot;,&quot;table&quot;],&quot;support_features&quot;:[&quot;collage&quot;]},{&quot;fill_id&quot;:&quot;c786cd06d8aa4ebb92c23857ebcb871c&quot;,&quot;fill_align&quot;:&quot;lm&quot;,&quot;text_align&quot;:&quot;lm&quot;,&quot;text_direction&quot;:&quot;horizontal&quot;,&quot;chip_types&quot;:[&quot;diagram&quot;,&quot;pictext&quot;,&quot;text&quot;,&quot;picture&quot;,&quot;chart&quot;,&quot;table&quot;],&quot;support_features&quot;:[&quot;collage&quot;]}],[{&quot;fill_id&quot;:&quot;34b8e677ad5f40a1bec752419291d33f&quot;,&quot;fill_align&quot;:&quot;cm&quot;,&quot;text_align&quot;:&quot;cm&quot;,&quot;text_direction&quot;:&quot;horizontal&quot;,&quot;chip_types&quot;:[&quot;header&quot;]},{&quot;fill_id&quot;:&quot;189c3cc29f2b4f62ba52897c7838c1f3&quot;,&quot;fill_align&quot;:&quot;rm&quot;,&quot;text_align&quot;:&quot;lm&quot;,&quot;text_direction&quot;:&quot;horizontal&quot;,&quot;chip_types&quot;:[&quot;diagram&quot;,&quot;pictext&quot;,&quot;text&quot;,&quot;picture&quot;,&quot;chart&quot;,&quot;table&quot;],&quot;support_features&quot;:[&quot;collage&quot;]},{&quot;fill_id&quot;:&quot;c786cd06d8aa4ebb92c23857ebcb871c&quot;,&quot;fill_align&quot;:&quot;lm&quot;,&quot;text_align&quot;:&quot;lm&quot;,&quot;text_direction&quot;:&quot;horizontal&quot;,&quot;chip_types&quot;:[&quot;diagram&quot;,&quot;pictext&quot;,&quot;text&quot;,&quot;picture&quot;,&quot;chart&quot;,&quot;table&quot;],&quot;support_features&quot;:[&quot;collage&quot;]}]]"/>
  <p:tag name="KSO_WM_SLIDE_ID" val="diagram20209838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SLIDE_SIZE" val="816*312"/>
  <p:tag name="KSO_WM_SLIDE_POSITION" val="72*108"/>
  <p:tag name="KSO_WM_TAG_VERSION" val="1.0"/>
  <p:tag name="KSO_WM_BEAUTIFY_FLAG" val="#wm#"/>
  <p:tag name="KSO_WM_TEMPLATE_CATEGORY" val="diagram"/>
  <p:tag name="KSO_WM_TEMPLATE_INDEX" val="20209838"/>
  <p:tag name="KSO_WM_SLIDE_LAYOUT" val="a_d_f"/>
  <p:tag name="KSO_WM_SLIDE_LAYOUT_CNT" val="1_1_1"/>
  <p:tag name="KSO_WM_CHIP_XID" val="5eedabadaa51720c6c8f4f5d"/>
  <p:tag name="KSO_WM_CHIP_GROUPID" val="5eedabadaa51720c6c8f4f5c"/>
  <p:tag name="KSO_WM_SLIDE_BK_DARK_LIGHT" val="2"/>
  <p:tag name="KSO_WM_SLIDE_BACKGROUND_TYPE" val="frame"/>
  <p:tag name="KSO_WM_SLIDE_SUPPORT_FEATURE_TYPE" val="1"/>
  <p:tag name="KSO_WM_TEMPLATE_ASSEMBLE_XID" val="5f28c49a671cac3474371165"/>
  <p:tag name="KSO_WM_TEMPLATE_ASSEMBLE_GROUPID" val="5f28c49a671cac3474371165"/>
</p:tagLst>
</file>

<file path=ppt/tags/tag331.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22"/>
  <p:tag name="KSO_WM_UNIT_HIGHLIGHT" val="0"/>
  <p:tag name="KSO_WM_UNIT_COMPATIBLE" val="0"/>
  <p:tag name="KSO_WM_UNIT_DIAGRAM_ISNUMVISUAL" val="0"/>
  <p:tag name="KSO_WM_UNIT_DIAGRAM_ISREFERUNIT" val="0"/>
  <p:tag name="KSO_WM_UNIT_TYPE" val="a"/>
  <p:tag name="KSO_WM_UNIT_INDEX" val="1"/>
  <p:tag name="KSO_WM_UNIT_ID" val="diagram20209838_1*a*1"/>
  <p:tag name="KSO_WM_TEMPLATE_CATEGORY" val="diagram"/>
  <p:tag name="KSO_WM_TEMPLATE_INDEX" val="20209838"/>
  <p:tag name="KSO_WM_UNIT_LAYERLEVEL" val="1"/>
  <p:tag name="KSO_WM_TAG_VERSION" val="1.0"/>
  <p:tag name="KSO_WM_BEAUTIFY_FLAG" val="#wm#"/>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86a65eaddbec41538033a23812526722"/>
  <p:tag name="KSO_WM_ASSEMBLE_CHIP_INDEX" val="b4b5cb46ffac458d977b1d9b1327b916"/>
  <p:tag name="KSO_WM_UNIT_TEXT_FILL_FORE_SCHEMECOLOR_INDEX_BRIGHTNESS" val="0"/>
  <p:tag name="KSO_WM_UNIT_TEXT_FILL_FORE_SCHEMECOLOR_INDEX" val="13"/>
  <p:tag name="KSO_WM_UNIT_TEXT_FILL_TYPE" val="1"/>
  <p:tag name="KSO_WM_TEMPLATE_ASSEMBLE_XID" val="5f28c49a671cac3474371165"/>
  <p:tag name="KSO_WM_TEMPLATE_ASSEMBLE_GROUPID" val="5f28c49a671cac3474371165"/>
</p:tagLst>
</file>

<file path=ppt/tags/tag332.xml><?xml version="1.0" encoding="utf-8"?>
<p:tagLst xmlns:a="http://schemas.openxmlformats.org/drawingml/2006/main" xmlns:r="http://schemas.openxmlformats.org/officeDocument/2006/relationships" xmlns:p="http://schemas.openxmlformats.org/presentationml/2006/main">
  <p:tag name="KSO_WM_SLIDE_LAYOUT_INFO" val="{&quot;backgroundInfo&quot;:[{&quot;bottom&quot;:0,&quot;bottomAbs&quot;:false,&quot;left&quot;:0,&quot;leftAbs&quot;:false,&quot;right&quot;:0,&quot;rightAbs&quot;:false,&quot;top&quot;:0,&quot;topAbs&quot;:false,&quot;type&quot;:&quot;general&quot;},{&quot;bottom&quot;:0,&quot;bottomAbs&quot;:false,&quot;left&quot;:0,&quot;leftAbs&quot;:false,&quot;right&quot;:0,&quot;rightAbs&quot;:false,&quot;top&quot;:0,&quot;topAbs&quot;:false,&quot;type&quot;:&quot;frame&quot;}],&quot;id&quot;:&quot;2020-08-04T10:14:51&quot;,&quot;maxSize&quot;:{&quot;size1&quot;:35.600000000000001},&quot;minSize&quot;:{&quot;size1&quot;:24.399999999999999},&quot;normalSize&quot;:{&quot;size1&quot;:31.199999999999999},&quot;subLayout&quot;:[{&quot;id&quot;:&quot;2020-08-04T10:14:51&quot;,&quot;margin&quot;:{&quot;bottom&quot;:0,&quot;left&quot;:2.5399999618530273,&quot;right&quot;:2.5399999618530273,&quot;top&quot;:2.5399999618530273},&quot;type&quot;:0},{&quot;direction&quot;:1,&quot;id&quot;:&quot;2020-08-04T10:14:51&quot;,&quot;maxSize&quot;:{&quot;size1&quot;:52.499606415106733},&quot;minSize&quot;:{&quot;size1&quot;:52.499606415106733},&quot;normalSize&quot;:{&quot;size1&quot;:52.499606415106733},&quot;subLayout&quot;:[{&quot;id&quot;:&quot;2020-08-04T10:14:51&quot;,&quot;margin&quot;:{&quot;bottom&quot;:2.5399999618530273,&quot;left&quot;:2.5399999618530273,&quot;right&quot;:2.1170001029968262,&quot;top&quot;:1.2699999809265137},&quot;type&quot;:0},{&quot;id&quot;:&quot;2020-08-04T10:14:51&quot;,&quot;margin&quot;:{&quot;bottom&quot;:2.5399999618530273,&quot;left&quot;:0,&quot;right&quot;:2.5399999618530273,&quot;top&quot;:1.2699999809265137},&quot;type&quot;:0}],&quot;type&quot;:0}],&quot;type&quot;:0}"/>
  <p:tag name="KSO_WM_SLIDE_BACKGROUND" val="[&quot;general&quot;,&quot;frame&quot;]"/>
  <p:tag name="KSO_WM_SLIDE_RATIO" val="1.777778"/>
  <p:tag name="KSO_WM_CHIP_INFOS" val="{&quot;layout_type&quot;:&quot;topbottom&quot;,&quot;tags&quot;:{&quot;style&quot;:[&quot;商务&quot;,&quot;简约&quot;,&quot;文艺清新&quot;,&quot;中国风&quot;,&quot;卡通&quot;,&quot;欧美风&quot;,&quot;黑板风&quot;,&quot;渐变风&quot;,&quot;党政风&quot;]},&quot;slide_type&quot;:[&quot;text&quot;],&quot;aspect_ratio&quot;:&quot;16:9&quot;}"/>
  <p:tag name="KSO_WM_CHIP_FILLPROP" val="[[{&quot;fill_id&quot;:&quot;34b8e677ad5f40a1bec752419291d33f&quot;,&quot;fill_align&quot;:&quot;lm&quot;,&quot;text_align&quot;:&quot;lm&quot;,&quot;text_direction&quot;:&quot;horizontal&quot;,&quot;chip_types&quot;:[&quot;header&quot;]},{&quot;fill_id&quot;:&quot;189c3cc29f2b4f62ba52897c7838c1f3&quot;,&quot;fill_align&quot;:&quot;lm&quot;,&quot;text_align&quot;:&quot;lm&quot;,&quot;text_direction&quot;:&quot;horizontal&quot;,&quot;chip_types&quot;:[&quot;diagram&quot;,&quot;pictext&quot;,&quot;text&quot;,&quot;picture&quot;,&quot;chart&quot;,&quot;table&quot;],&quot;support_features&quot;:[&quot;collage&quot;]},{&quot;fill_id&quot;:&quot;c786cd06d8aa4ebb92c23857ebcb871c&quot;,&quot;fill_align&quot;:&quot;lm&quot;,&quot;text_align&quot;:&quot;lm&quot;,&quot;text_direction&quot;:&quot;horizontal&quot;,&quot;chip_types&quot;:[&quot;diagram&quot;,&quot;pictext&quot;,&quot;text&quot;,&quot;picture&quot;,&quot;chart&quot;,&quot;table&quot;],&quot;support_features&quot;:[&quot;collage&quot;]}],[{&quot;fill_id&quot;:&quot;34b8e677ad5f40a1bec752419291d33f&quot;,&quot;fill_align&quot;:&quot;cm&quot;,&quot;text_align&quot;:&quot;cm&quot;,&quot;text_direction&quot;:&quot;horizontal&quot;,&quot;chip_types&quot;:[&quot;header&quot;]},{&quot;fill_id&quot;:&quot;189c3cc29f2b4f62ba52897c7838c1f3&quot;,&quot;fill_align&quot;:&quot;rm&quot;,&quot;text_align&quot;:&quot;lm&quot;,&quot;text_direction&quot;:&quot;horizontal&quot;,&quot;chip_types&quot;:[&quot;diagram&quot;,&quot;pictext&quot;,&quot;text&quot;,&quot;picture&quot;,&quot;chart&quot;,&quot;table&quot;],&quot;support_features&quot;:[&quot;collage&quot;]},{&quot;fill_id&quot;:&quot;c786cd06d8aa4ebb92c23857ebcb871c&quot;,&quot;fill_align&quot;:&quot;lm&quot;,&quot;text_align&quot;:&quot;lm&quot;,&quot;text_direction&quot;:&quot;horizontal&quot;,&quot;chip_types&quot;:[&quot;diagram&quot;,&quot;pictext&quot;,&quot;text&quot;,&quot;picture&quot;,&quot;chart&quot;,&quot;table&quot;],&quot;support_features&quot;:[&quot;collage&quot;]}]]"/>
  <p:tag name="KSO_WM_SLIDE_ID" val="diagram20209838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SLIDE_SIZE" val="816*312"/>
  <p:tag name="KSO_WM_SLIDE_POSITION" val="72*108"/>
  <p:tag name="KSO_WM_TAG_VERSION" val="1.0"/>
  <p:tag name="KSO_WM_BEAUTIFY_FLAG" val="#wm#"/>
  <p:tag name="KSO_WM_TEMPLATE_CATEGORY" val="diagram"/>
  <p:tag name="KSO_WM_TEMPLATE_INDEX" val="20209838"/>
  <p:tag name="KSO_WM_SLIDE_LAYOUT" val="a_d_f"/>
  <p:tag name="KSO_WM_SLIDE_LAYOUT_CNT" val="1_1_1"/>
  <p:tag name="KSO_WM_CHIP_XID" val="5eedabadaa51720c6c8f4f5d"/>
  <p:tag name="KSO_WM_CHIP_GROUPID" val="5eedabadaa51720c6c8f4f5c"/>
  <p:tag name="KSO_WM_SLIDE_BK_DARK_LIGHT" val="2"/>
  <p:tag name="KSO_WM_SLIDE_BACKGROUND_TYPE" val="frame"/>
  <p:tag name="KSO_WM_SLIDE_SUPPORT_FEATURE_TYPE" val="1"/>
  <p:tag name="KSO_WM_TEMPLATE_ASSEMBLE_XID" val="5f28c49a671cac3474371165"/>
  <p:tag name="KSO_WM_TEMPLATE_ASSEMBLE_GROUPID" val="5f28c49a671cac3474371165"/>
</p:tagLst>
</file>

<file path=ppt/tags/tag333.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22"/>
  <p:tag name="KSO_WM_UNIT_HIGHLIGHT" val="0"/>
  <p:tag name="KSO_WM_UNIT_COMPATIBLE" val="0"/>
  <p:tag name="KSO_WM_UNIT_DIAGRAM_ISNUMVISUAL" val="0"/>
  <p:tag name="KSO_WM_UNIT_DIAGRAM_ISREFERUNIT" val="0"/>
  <p:tag name="KSO_WM_UNIT_TYPE" val="a"/>
  <p:tag name="KSO_WM_UNIT_INDEX" val="1"/>
  <p:tag name="KSO_WM_UNIT_ID" val="diagram20209838_1*a*1"/>
  <p:tag name="KSO_WM_TEMPLATE_CATEGORY" val="diagram"/>
  <p:tag name="KSO_WM_TEMPLATE_INDEX" val="20209838"/>
  <p:tag name="KSO_WM_UNIT_LAYERLEVEL" val="1"/>
  <p:tag name="KSO_WM_TAG_VERSION" val="1.0"/>
  <p:tag name="KSO_WM_BEAUTIFY_FLAG" val="#wm#"/>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86a65eaddbec41538033a23812526722"/>
  <p:tag name="KSO_WM_ASSEMBLE_CHIP_INDEX" val="b4b5cb46ffac458d977b1d9b1327b916"/>
  <p:tag name="KSO_WM_UNIT_TEXT_FILL_FORE_SCHEMECOLOR_INDEX_BRIGHTNESS" val="0"/>
  <p:tag name="KSO_WM_UNIT_TEXT_FILL_FORE_SCHEMECOLOR_INDEX" val="13"/>
  <p:tag name="KSO_WM_UNIT_TEXT_FILL_TYPE" val="1"/>
  <p:tag name="KSO_WM_TEMPLATE_ASSEMBLE_XID" val="5f28c49a671cac3474371165"/>
  <p:tag name="KSO_WM_TEMPLATE_ASSEMBLE_GROUPID" val="5f28c49a671cac3474371165"/>
</p:tagLst>
</file>

<file path=ppt/tags/tag334.xml><?xml version="1.0" encoding="utf-8"?>
<p:tagLst xmlns:a="http://schemas.openxmlformats.org/drawingml/2006/main" xmlns:r="http://schemas.openxmlformats.org/officeDocument/2006/relationships" xmlns:p="http://schemas.openxmlformats.org/presentationml/2006/main">
  <p:tag name="KSO_WM_SLIDE_LAYOUT_INFO" val="{&quot;backgroundInfo&quot;:[{&quot;bottom&quot;:0,&quot;bottomAbs&quot;:false,&quot;left&quot;:0,&quot;leftAbs&quot;:false,&quot;right&quot;:0,&quot;rightAbs&quot;:false,&quot;top&quot;:0,&quot;topAbs&quot;:false,&quot;type&quot;:&quot;general&quot;},{&quot;bottom&quot;:0,&quot;bottomAbs&quot;:false,&quot;left&quot;:0,&quot;leftAbs&quot;:false,&quot;right&quot;:0,&quot;rightAbs&quot;:false,&quot;top&quot;:0,&quot;topAbs&quot;:false,&quot;type&quot;:&quot;frame&quot;}],&quot;id&quot;:&quot;2020-08-04T10:14:51&quot;,&quot;maxSize&quot;:{&quot;size1&quot;:35.600000000000001},&quot;minSize&quot;:{&quot;size1&quot;:24.399999999999999},&quot;normalSize&quot;:{&quot;size1&quot;:31.199999999999999},&quot;subLayout&quot;:[{&quot;id&quot;:&quot;2020-08-04T10:14:51&quot;,&quot;margin&quot;:{&quot;bottom&quot;:0,&quot;left&quot;:2.5399999618530273,&quot;right&quot;:2.5399999618530273,&quot;top&quot;:2.5399999618530273},&quot;type&quot;:0},{&quot;direction&quot;:1,&quot;id&quot;:&quot;2020-08-04T10:14:51&quot;,&quot;maxSize&quot;:{&quot;size1&quot;:52.499606415106733},&quot;minSize&quot;:{&quot;size1&quot;:52.499606415106733},&quot;normalSize&quot;:{&quot;size1&quot;:52.499606415106733},&quot;subLayout&quot;:[{&quot;id&quot;:&quot;2020-08-04T10:14:51&quot;,&quot;margin&quot;:{&quot;bottom&quot;:2.5399999618530273,&quot;left&quot;:2.5399999618530273,&quot;right&quot;:2.1170001029968262,&quot;top&quot;:1.2699999809265137},&quot;type&quot;:0},{&quot;id&quot;:&quot;2020-08-04T10:14:51&quot;,&quot;margin&quot;:{&quot;bottom&quot;:2.5399999618530273,&quot;left&quot;:0,&quot;right&quot;:2.5399999618530273,&quot;top&quot;:1.2699999809265137},&quot;type&quot;:0}],&quot;type&quot;:0}],&quot;type&quot;:0}"/>
  <p:tag name="KSO_WM_SLIDE_BACKGROUND" val="[&quot;general&quot;,&quot;frame&quot;]"/>
  <p:tag name="KSO_WM_SLIDE_RATIO" val="1.777778"/>
  <p:tag name="KSO_WM_CHIP_INFOS" val="{&quot;layout_type&quot;:&quot;topbottom&quot;,&quot;tags&quot;:{&quot;style&quot;:[&quot;商务&quot;,&quot;简约&quot;,&quot;文艺清新&quot;,&quot;中国风&quot;,&quot;卡通&quot;,&quot;欧美风&quot;,&quot;黑板风&quot;,&quot;渐变风&quot;,&quot;党政风&quot;]},&quot;slide_type&quot;:[&quot;text&quot;],&quot;aspect_ratio&quot;:&quot;16:9&quot;}"/>
  <p:tag name="KSO_WM_CHIP_FILLPROP" val="[[{&quot;fill_id&quot;:&quot;34b8e677ad5f40a1bec752419291d33f&quot;,&quot;fill_align&quot;:&quot;lm&quot;,&quot;text_align&quot;:&quot;lm&quot;,&quot;text_direction&quot;:&quot;horizontal&quot;,&quot;chip_types&quot;:[&quot;header&quot;]},{&quot;fill_id&quot;:&quot;189c3cc29f2b4f62ba52897c7838c1f3&quot;,&quot;fill_align&quot;:&quot;lm&quot;,&quot;text_align&quot;:&quot;lm&quot;,&quot;text_direction&quot;:&quot;horizontal&quot;,&quot;chip_types&quot;:[&quot;diagram&quot;,&quot;pictext&quot;,&quot;text&quot;,&quot;picture&quot;,&quot;chart&quot;,&quot;table&quot;],&quot;support_features&quot;:[&quot;collage&quot;]},{&quot;fill_id&quot;:&quot;c786cd06d8aa4ebb92c23857ebcb871c&quot;,&quot;fill_align&quot;:&quot;lm&quot;,&quot;text_align&quot;:&quot;lm&quot;,&quot;text_direction&quot;:&quot;horizontal&quot;,&quot;chip_types&quot;:[&quot;diagram&quot;,&quot;pictext&quot;,&quot;text&quot;,&quot;picture&quot;,&quot;chart&quot;,&quot;table&quot;],&quot;support_features&quot;:[&quot;collage&quot;]}],[{&quot;fill_id&quot;:&quot;34b8e677ad5f40a1bec752419291d33f&quot;,&quot;fill_align&quot;:&quot;cm&quot;,&quot;text_align&quot;:&quot;cm&quot;,&quot;text_direction&quot;:&quot;horizontal&quot;,&quot;chip_types&quot;:[&quot;header&quot;]},{&quot;fill_id&quot;:&quot;189c3cc29f2b4f62ba52897c7838c1f3&quot;,&quot;fill_align&quot;:&quot;rm&quot;,&quot;text_align&quot;:&quot;lm&quot;,&quot;text_direction&quot;:&quot;horizontal&quot;,&quot;chip_types&quot;:[&quot;diagram&quot;,&quot;pictext&quot;,&quot;text&quot;,&quot;picture&quot;,&quot;chart&quot;,&quot;table&quot;],&quot;support_features&quot;:[&quot;collage&quot;]},{&quot;fill_id&quot;:&quot;c786cd06d8aa4ebb92c23857ebcb871c&quot;,&quot;fill_align&quot;:&quot;lm&quot;,&quot;text_align&quot;:&quot;lm&quot;,&quot;text_direction&quot;:&quot;horizontal&quot;,&quot;chip_types&quot;:[&quot;diagram&quot;,&quot;pictext&quot;,&quot;text&quot;,&quot;picture&quot;,&quot;chart&quot;,&quot;table&quot;],&quot;support_features&quot;:[&quot;collage&quot;]}]]"/>
  <p:tag name="KSO_WM_SLIDE_ID" val="diagram20209838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SLIDE_SIZE" val="816*312"/>
  <p:tag name="KSO_WM_SLIDE_POSITION" val="72*108"/>
  <p:tag name="KSO_WM_TAG_VERSION" val="1.0"/>
  <p:tag name="KSO_WM_BEAUTIFY_FLAG" val="#wm#"/>
  <p:tag name="KSO_WM_TEMPLATE_CATEGORY" val="diagram"/>
  <p:tag name="KSO_WM_TEMPLATE_INDEX" val="20209838"/>
  <p:tag name="KSO_WM_SLIDE_LAYOUT" val="a_d_f"/>
  <p:tag name="KSO_WM_SLIDE_LAYOUT_CNT" val="1_1_1"/>
  <p:tag name="KSO_WM_CHIP_XID" val="5eedabadaa51720c6c8f4f5d"/>
  <p:tag name="KSO_WM_CHIP_GROUPID" val="5eedabadaa51720c6c8f4f5c"/>
  <p:tag name="KSO_WM_SLIDE_BK_DARK_LIGHT" val="2"/>
  <p:tag name="KSO_WM_SLIDE_BACKGROUND_TYPE" val="frame"/>
  <p:tag name="KSO_WM_SLIDE_SUPPORT_FEATURE_TYPE" val="1"/>
  <p:tag name="KSO_WM_TEMPLATE_ASSEMBLE_XID" val="5f28c49a671cac3474371165"/>
  <p:tag name="KSO_WM_TEMPLATE_ASSEMBLE_GROUPID" val="5f28c49a671cac3474371165"/>
</p:tagLst>
</file>

<file path=ppt/tags/tag335.xml><?xml version="1.0" encoding="utf-8"?>
<p:tagLst xmlns:a="http://schemas.openxmlformats.org/drawingml/2006/main" xmlns:r="http://schemas.openxmlformats.org/officeDocument/2006/relationships" xmlns:p="http://schemas.openxmlformats.org/presentationml/2006/main">
  <p:tag name="KSO_WM_SLIDE_LAYOUT_INFO" val="{&quot;backgroundInfo&quot;:[{&quot;bottom&quot;:0,&quot;bottomAbs&quot;:false,&quot;left&quot;:0,&quot;leftAbs&quot;:false,&quot;right&quot;:0,&quot;rightAbs&quot;:false,&quot;top&quot;:0,&quot;topAbs&quot;:false,&quot;type&quot;:&quot;general&quot;},{&quot;bottom&quot;:0,&quot;bottomAbs&quot;:false,&quot;left&quot;:0,&quot;leftAbs&quot;:false,&quot;right&quot;:0,&quot;rightAbs&quot;:false,&quot;top&quot;:0,&quot;topAbs&quot;:false,&quot;type&quot;:&quot;frame&quot;}],&quot;id&quot;:&quot;2020-08-04T10:14:51&quot;,&quot;maxSize&quot;:{&quot;size1&quot;:35.600000000000001},&quot;minSize&quot;:{&quot;size1&quot;:24.399999999999999},&quot;normalSize&quot;:{&quot;size1&quot;:31.199999999999999},&quot;subLayout&quot;:[{&quot;id&quot;:&quot;2020-08-04T10:14:51&quot;,&quot;margin&quot;:{&quot;bottom&quot;:0,&quot;left&quot;:2.5399999618530273,&quot;right&quot;:2.5399999618530273,&quot;top&quot;:2.5399999618530273},&quot;type&quot;:0},{&quot;direction&quot;:1,&quot;id&quot;:&quot;2020-08-04T10:14:51&quot;,&quot;maxSize&quot;:{&quot;size1&quot;:52.499606415106733},&quot;minSize&quot;:{&quot;size1&quot;:52.499606415106733},&quot;normalSize&quot;:{&quot;size1&quot;:52.499606415106733},&quot;subLayout&quot;:[{&quot;id&quot;:&quot;2020-08-04T10:14:51&quot;,&quot;margin&quot;:{&quot;bottom&quot;:2.5399999618530273,&quot;left&quot;:2.5399999618530273,&quot;right&quot;:2.1170001029968262,&quot;top&quot;:1.2699999809265137},&quot;type&quot;:0},{&quot;id&quot;:&quot;2020-08-04T10:14:51&quot;,&quot;margin&quot;:{&quot;bottom&quot;:2.5399999618530273,&quot;left&quot;:0,&quot;right&quot;:2.5399999618530273,&quot;top&quot;:1.2699999809265137},&quot;type&quot;:0}],&quot;type&quot;:0}],&quot;type&quot;:0}"/>
  <p:tag name="KSO_WM_SLIDE_BACKGROUND" val="[&quot;general&quot;,&quot;frame&quot;]"/>
  <p:tag name="KSO_WM_SLIDE_RATIO" val="1.777778"/>
  <p:tag name="KSO_WM_CHIP_INFOS" val="{&quot;layout_type&quot;:&quot;topbottom&quot;,&quot;tags&quot;:{&quot;style&quot;:[&quot;商务&quot;,&quot;简约&quot;,&quot;文艺清新&quot;,&quot;中国风&quot;,&quot;卡通&quot;,&quot;欧美风&quot;,&quot;黑板风&quot;,&quot;渐变风&quot;,&quot;党政风&quot;]},&quot;slide_type&quot;:[&quot;text&quot;],&quot;aspect_ratio&quot;:&quot;16:9&quot;}"/>
  <p:tag name="KSO_WM_CHIP_FILLPROP" val="[[{&quot;fill_id&quot;:&quot;34b8e677ad5f40a1bec752419291d33f&quot;,&quot;fill_align&quot;:&quot;lm&quot;,&quot;text_align&quot;:&quot;lm&quot;,&quot;text_direction&quot;:&quot;horizontal&quot;,&quot;chip_types&quot;:[&quot;header&quot;]},{&quot;fill_id&quot;:&quot;189c3cc29f2b4f62ba52897c7838c1f3&quot;,&quot;fill_align&quot;:&quot;lm&quot;,&quot;text_align&quot;:&quot;lm&quot;,&quot;text_direction&quot;:&quot;horizontal&quot;,&quot;chip_types&quot;:[&quot;diagram&quot;,&quot;pictext&quot;,&quot;text&quot;,&quot;picture&quot;,&quot;chart&quot;,&quot;table&quot;],&quot;support_features&quot;:[&quot;collage&quot;]},{&quot;fill_id&quot;:&quot;c786cd06d8aa4ebb92c23857ebcb871c&quot;,&quot;fill_align&quot;:&quot;lm&quot;,&quot;text_align&quot;:&quot;lm&quot;,&quot;text_direction&quot;:&quot;horizontal&quot;,&quot;chip_types&quot;:[&quot;diagram&quot;,&quot;pictext&quot;,&quot;text&quot;,&quot;picture&quot;,&quot;chart&quot;,&quot;table&quot;],&quot;support_features&quot;:[&quot;collage&quot;]}],[{&quot;fill_id&quot;:&quot;34b8e677ad5f40a1bec752419291d33f&quot;,&quot;fill_align&quot;:&quot;cm&quot;,&quot;text_align&quot;:&quot;cm&quot;,&quot;text_direction&quot;:&quot;horizontal&quot;,&quot;chip_types&quot;:[&quot;header&quot;]},{&quot;fill_id&quot;:&quot;189c3cc29f2b4f62ba52897c7838c1f3&quot;,&quot;fill_align&quot;:&quot;rm&quot;,&quot;text_align&quot;:&quot;lm&quot;,&quot;text_direction&quot;:&quot;horizontal&quot;,&quot;chip_types&quot;:[&quot;diagram&quot;,&quot;pictext&quot;,&quot;text&quot;,&quot;picture&quot;,&quot;chart&quot;,&quot;table&quot;],&quot;support_features&quot;:[&quot;collage&quot;]},{&quot;fill_id&quot;:&quot;c786cd06d8aa4ebb92c23857ebcb871c&quot;,&quot;fill_align&quot;:&quot;lm&quot;,&quot;text_align&quot;:&quot;lm&quot;,&quot;text_direction&quot;:&quot;horizontal&quot;,&quot;chip_types&quot;:[&quot;diagram&quot;,&quot;pictext&quot;,&quot;text&quot;,&quot;picture&quot;,&quot;chart&quot;,&quot;table&quot;],&quot;support_features&quot;:[&quot;collage&quot;]}]]"/>
  <p:tag name="KSO_WM_SLIDE_ID" val="diagram20209838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SLIDE_SIZE" val="816*312"/>
  <p:tag name="KSO_WM_SLIDE_POSITION" val="72*108"/>
  <p:tag name="KSO_WM_TAG_VERSION" val="1.0"/>
  <p:tag name="KSO_WM_BEAUTIFY_FLAG" val="#wm#"/>
  <p:tag name="KSO_WM_TEMPLATE_CATEGORY" val="diagram"/>
  <p:tag name="KSO_WM_TEMPLATE_INDEX" val="20209838"/>
  <p:tag name="KSO_WM_SLIDE_LAYOUT" val="a_d_f"/>
  <p:tag name="KSO_WM_SLIDE_LAYOUT_CNT" val="1_1_1"/>
  <p:tag name="KSO_WM_CHIP_XID" val="5eedabadaa51720c6c8f4f5d"/>
  <p:tag name="KSO_WM_CHIP_GROUPID" val="5eedabadaa51720c6c8f4f5c"/>
  <p:tag name="KSO_WM_SLIDE_BK_DARK_LIGHT" val="2"/>
  <p:tag name="KSO_WM_SLIDE_BACKGROUND_TYPE" val="frame"/>
  <p:tag name="KSO_WM_SLIDE_SUPPORT_FEATURE_TYPE" val="1"/>
  <p:tag name="KSO_WM_TEMPLATE_ASSEMBLE_XID" val="5f28c49a671cac3474371165"/>
  <p:tag name="KSO_WM_TEMPLATE_ASSEMBLE_GROUPID" val="5f28c49a671cac3474371165"/>
</p:tagLst>
</file>

<file path=ppt/tags/tag336.xml><?xml version="1.0" encoding="utf-8"?>
<p:tagLst xmlns:a="http://schemas.openxmlformats.org/drawingml/2006/main" xmlns:r="http://schemas.openxmlformats.org/officeDocument/2006/relationships" xmlns:p="http://schemas.openxmlformats.org/presentationml/2006/main">
  <p:tag name="KSO_WM_SLIDE_LAYOUT_INFO" val="{&quot;backgroundInfo&quot;:[{&quot;bottom&quot;:0,&quot;bottomAbs&quot;:false,&quot;left&quot;:0,&quot;leftAbs&quot;:false,&quot;right&quot;:0,&quot;rightAbs&quot;:false,&quot;top&quot;:0,&quot;topAbs&quot;:false,&quot;type&quot;:&quot;general&quot;},{&quot;bottom&quot;:0,&quot;bottomAbs&quot;:false,&quot;left&quot;:0,&quot;leftAbs&quot;:false,&quot;right&quot;:0,&quot;rightAbs&quot;:false,&quot;top&quot;:0,&quot;topAbs&quot;:false,&quot;type&quot;:&quot;frame&quot;}],&quot;id&quot;:&quot;2020-08-04T10:14:51&quot;,&quot;maxSize&quot;:{&quot;size1&quot;:35.600000000000001},&quot;minSize&quot;:{&quot;size1&quot;:24.399999999999999},&quot;normalSize&quot;:{&quot;size1&quot;:31.199999999999999},&quot;subLayout&quot;:[{&quot;id&quot;:&quot;2020-08-04T10:14:51&quot;,&quot;margin&quot;:{&quot;bottom&quot;:0,&quot;left&quot;:2.5399999618530273,&quot;right&quot;:2.5399999618530273,&quot;top&quot;:2.5399999618530273},&quot;type&quot;:0},{&quot;direction&quot;:1,&quot;id&quot;:&quot;2020-08-04T10:14:51&quot;,&quot;maxSize&quot;:{&quot;size1&quot;:52.499606415106733},&quot;minSize&quot;:{&quot;size1&quot;:52.499606415106733},&quot;normalSize&quot;:{&quot;size1&quot;:52.499606415106733},&quot;subLayout&quot;:[{&quot;id&quot;:&quot;2020-08-04T10:14:51&quot;,&quot;margin&quot;:{&quot;bottom&quot;:2.5399999618530273,&quot;left&quot;:2.5399999618530273,&quot;right&quot;:2.1170001029968262,&quot;top&quot;:1.2699999809265137},&quot;type&quot;:0},{&quot;id&quot;:&quot;2020-08-04T10:14:51&quot;,&quot;margin&quot;:{&quot;bottom&quot;:2.5399999618530273,&quot;left&quot;:0,&quot;right&quot;:2.5399999618530273,&quot;top&quot;:1.2699999809265137},&quot;type&quot;:0}],&quot;type&quot;:0}],&quot;type&quot;:0}"/>
  <p:tag name="KSO_WM_SLIDE_BACKGROUND" val="[&quot;general&quot;,&quot;frame&quot;]"/>
  <p:tag name="KSO_WM_SLIDE_RATIO" val="1.777778"/>
  <p:tag name="KSO_WM_CHIP_INFOS" val="{&quot;layout_type&quot;:&quot;topbottom&quot;,&quot;tags&quot;:{&quot;style&quot;:[&quot;商务&quot;,&quot;简约&quot;,&quot;文艺清新&quot;,&quot;中国风&quot;,&quot;卡通&quot;,&quot;欧美风&quot;,&quot;黑板风&quot;,&quot;渐变风&quot;,&quot;党政风&quot;]},&quot;slide_type&quot;:[&quot;text&quot;],&quot;aspect_ratio&quot;:&quot;16:9&quot;}"/>
  <p:tag name="KSO_WM_CHIP_FILLPROP" val="[[{&quot;fill_id&quot;:&quot;34b8e677ad5f40a1bec752419291d33f&quot;,&quot;fill_align&quot;:&quot;lm&quot;,&quot;text_align&quot;:&quot;lm&quot;,&quot;text_direction&quot;:&quot;horizontal&quot;,&quot;chip_types&quot;:[&quot;header&quot;]},{&quot;fill_id&quot;:&quot;189c3cc29f2b4f62ba52897c7838c1f3&quot;,&quot;fill_align&quot;:&quot;lm&quot;,&quot;text_align&quot;:&quot;lm&quot;,&quot;text_direction&quot;:&quot;horizontal&quot;,&quot;chip_types&quot;:[&quot;diagram&quot;,&quot;pictext&quot;,&quot;text&quot;,&quot;picture&quot;,&quot;chart&quot;,&quot;table&quot;],&quot;support_features&quot;:[&quot;collage&quot;]},{&quot;fill_id&quot;:&quot;c786cd06d8aa4ebb92c23857ebcb871c&quot;,&quot;fill_align&quot;:&quot;lm&quot;,&quot;text_align&quot;:&quot;lm&quot;,&quot;text_direction&quot;:&quot;horizontal&quot;,&quot;chip_types&quot;:[&quot;diagram&quot;,&quot;pictext&quot;,&quot;text&quot;,&quot;picture&quot;,&quot;chart&quot;,&quot;table&quot;],&quot;support_features&quot;:[&quot;collage&quot;]}],[{&quot;fill_id&quot;:&quot;34b8e677ad5f40a1bec752419291d33f&quot;,&quot;fill_align&quot;:&quot;cm&quot;,&quot;text_align&quot;:&quot;cm&quot;,&quot;text_direction&quot;:&quot;horizontal&quot;,&quot;chip_types&quot;:[&quot;header&quot;]},{&quot;fill_id&quot;:&quot;189c3cc29f2b4f62ba52897c7838c1f3&quot;,&quot;fill_align&quot;:&quot;rm&quot;,&quot;text_align&quot;:&quot;lm&quot;,&quot;text_direction&quot;:&quot;horizontal&quot;,&quot;chip_types&quot;:[&quot;diagram&quot;,&quot;pictext&quot;,&quot;text&quot;,&quot;picture&quot;,&quot;chart&quot;,&quot;table&quot;],&quot;support_features&quot;:[&quot;collage&quot;]},{&quot;fill_id&quot;:&quot;c786cd06d8aa4ebb92c23857ebcb871c&quot;,&quot;fill_align&quot;:&quot;lm&quot;,&quot;text_align&quot;:&quot;lm&quot;,&quot;text_direction&quot;:&quot;horizontal&quot;,&quot;chip_types&quot;:[&quot;diagram&quot;,&quot;pictext&quot;,&quot;text&quot;,&quot;picture&quot;,&quot;chart&quot;,&quot;table&quot;],&quot;support_features&quot;:[&quot;collage&quot;]}]]"/>
  <p:tag name="KSO_WM_SLIDE_ID" val="diagram20209838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SLIDE_SIZE" val="816*312"/>
  <p:tag name="KSO_WM_SLIDE_POSITION" val="72*108"/>
  <p:tag name="KSO_WM_TAG_VERSION" val="1.0"/>
  <p:tag name="KSO_WM_BEAUTIFY_FLAG" val="#wm#"/>
  <p:tag name="KSO_WM_TEMPLATE_CATEGORY" val="diagram"/>
  <p:tag name="KSO_WM_TEMPLATE_INDEX" val="20209838"/>
  <p:tag name="KSO_WM_SLIDE_LAYOUT" val="a_d_f"/>
  <p:tag name="KSO_WM_SLIDE_LAYOUT_CNT" val="1_1_1"/>
  <p:tag name="KSO_WM_CHIP_XID" val="5eedabadaa51720c6c8f4f5d"/>
  <p:tag name="KSO_WM_CHIP_GROUPID" val="5eedabadaa51720c6c8f4f5c"/>
  <p:tag name="KSO_WM_SLIDE_BK_DARK_LIGHT" val="2"/>
  <p:tag name="KSO_WM_SLIDE_BACKGROUND_TYPE" val="frame"/>
  <p:tag name="KSO_WM_SLIDE_SUPPORT_FEATURE_TYPE" val="1"/>
  <p:tag name="KSO_WM_TEMPLATE_ASSEMBLE_XID" val="5f28c49a671cac3474371165"/>
  <p:tag name="KSO_WM_TEMPLATE_ASSEMBLE_GROUPID" val="5f28c49a671cac3474371165"/>
</p:tagLst>
</file>

<file path=ppt/tags/tag337.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3864,&quot;width&quot;:8198}"/>
</p:tagLst>
</file>

<file path=ppt/tags/tag338.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3863,&quot;width&quot;:9787}"/>
</p:tagLst>
</file>

<file path=ppt/tags/tag339.xml><?xml version="1.0" encoding="utf-8"?>
<p:tagLst xmlns:a="http://schemas.openxmlformats.org/drawingml/2006/main" xmlns:r="http://schemas.openxmlformats.org/officeDocument/2006/relationships" xmlns:p="http://schemas.openxmlformats.org/presentationml/2006/main">
  <p:tag name="KSO_WM_SLIDE_LAYOUT_INFO" val="{&quot;backgroundInfo&quot;:[{&quot;bottom&quot;:0,&quot;bottomAbs&quot;:false,&quot;left&quot;:0,&quot;leftAbs&quot;:false,&quot;right&quot;:0,&quot;rightAbs&quot;:false,&quot;top&quot;:0,&quot;topAbs&quot;:false,&quot;type&quot;:&quot;general&quot;},{&quot;bottom&quot;:0,&quot;bottomAbs&quot;:false,&quot;left&quot;:0,&quot;leftAbs&quot;:false,&quot;right&quot;:0,&quot;rightAbs&quot;:false,&quot;top&quot;:0,&quot;topAbs&quot;:false,&quot;type&quot;:&quot;frame&quot;}],&quot;id&quot;:&quot;2020-08-04T10:14:51&quot;,&quot;maxSize&quot;:{&quot;size1&quot;:35.600000000000001},&quot;minSize&quot;:{&quot;size1&quot;:24.399999999999999},&quot;normalSize&quot;:{&quot;size1&quot;:31.199999999999999},&quot;subLayout&quot;:[{&quot;id&quot;:&quot;2020-08-04T10:14:51&quot;,&quot;margin&quot;:{&quot;bottom&quot;:0,&quot;left&quot;:2.5399999618530273,&quot;right&quot;:2.5399999618530273,&quot;top&quot;:2.5399999618530273},&quot;type&quot;:0},{&quot;direction&quot;:1,&quot;id&quot;:&quot;2020-08-04T10:14:51&quot;,&quot;maxSize&quot;:{&quot;size1&quot;:52.499606415106733},&quot;minSize&quot;:{&quot;size1&quot;:52.499606415106733},&quot;normalSize&quot;:{&quot;size1&quot;:52.499606415106733},&quot;subLayout&quot;:[{&quot;id&quot;:&quot;2020-08-04T10:14:51&quot;,&quot;margin&quot;:{&quot;bottom&quot;:2.5399999618530273,&quot;left&quot;:2.5399999618530273,&quot;right&quot;:2.1170001029968262,&quot;top&quot;:1.2699999809265137},&quot;type&quot;:0},{&quot;id&quot;:&quot;2020-08-04T10:14:51&quot;,&quot;margin&quot;:{&quot;bottom&quot;:2.5399999618530273,&quot;left&quot;:0,&quot;right&quot;:2.5399999618530273,&quot;top&quot;:1.2699999809265137},&quot;type&quot;:0}],&quot;type&quot;:0}],&quot;type&quot;:0}"/>
  <p:tag name="KSO_WM_SLIDE_BACKGROUND" val="[&quot;general&quot;,&quot;frame&quot;]"/>
  <p:tag name="KSO_WM_SLIDE_RATIO" val="1.777778"/>
  <p:tag name="KSO_WM_CHIP_INFOS" val="{&quot;layout_type&quot;:&quot;topbottom&quot;,&quot;tags&quot;:{&quot;style&quot;:[&quot;商务&quot;,&quot;简约&quot;,&quot;文艺清新&quot;,&quot;中国风&quot;,&quot;卡通&quot;,&quot;欧美风&quot;,&quot;黑板风&quot;,&quot;渐变风&quot;,&quot;党政风&quot;]},&quot;slide_type&quot;:[&quot;text&quot;],&quot;aspect_ratio&quot;:&quot;16:9&quot;}"/>
  <p:tag name="KSO_WM_CHIP_FILLPROP" val="[[{&quot;fill_id&quot;:&quot;34b8e677ad5f40a1bec752419291d33f&quot;,&quot;fill_align&quot;:&quot;lm&quot;,&quot;text_align&quot;:&quot;lm&quot;,&quot;text_direction&quot;:&quot;horizontal&quot;,&quot;chip_types&quot;:[&quot;header&quot;]},{&quot;fill_id&quot;:&quot;189c3cc29f2b4f62ba52897c7838c1f3&quot;,&quot;fill_align&quot;:&quot;lm&quot;,&quot;text_align&quot;:&quot;lm&quot;,&quot;text_direction&quot;:&quot;horizontal&quot;,&quot;chip_types&quot;:[&quot;diagram&quot;,&quot;pictext&quot;,&quot;text&quot;,&quot;picture&quot;,&quot;chart&quot;,&quot;table&quot;],&quot;support_features&quot;:[&quot;collage&quot;]},{&quot;fill_id&quot;:&quot;c786cd06d8aa4ebb92c23857ebcb871c&quot;,&quot;fill_align&quot;:&quot;lm&quot;,&quot;text_align&quot;:&quot;lm&quot;,&quot;text_direction&quot;:&quot;horizontal&quot;,&quot;chip_types&quot;:[&quot;diagram&quot;,&quot;pictext&quot;,&quot;text&quot;,&quot;picture&quot;,&quot;chart&quot;,&quot;table&quot;],&quot;support_features&quot;:[&quot;collage&quot;]}],[{&quot;fill_id&quot;:&quot;34b8e677ad5f40a1bec752419291d33f&quot;,&quot;fill_align&quot;:&quot;cm&quot;,&quot;text_align&quot;:&quot;cm&quot;,&quot;text_direction&quot;:&quot;horizontal&quot;,&quot;chip_types&quot;:[&quot;header&quot;]},{&quot;fill_id&quot;:&quot;189c3cc29f2b4f62ba52897c7838c1f3&quot;,&quot;fill_align&quot;:&quot;rm&quot;,&quot;text_align&quot;:&quot;lm&quot;,&quot;text_direction&quot;:&quot;horizontal&quot;,&quot;chip_types&quot;:[&quot;diagram&quot;,&quot;pictext&quot;,&quot;text&quot;,&quot;picture&quot;,&quot;chart&quot;,&quot;table&quot;],&quot;support_features&quot;:[&quot;collage&quot;]},{&quot;fill_id&quot;:&quot;c786cd06d8aa4ebb92c23857ebcb871c&quot;,&quot;fill_align&quot;:&quot;lm&quot;,&quot;text_align&quot;:&quot;lm&quot;,&quot;text_direction&quot;:&quot;horizontal&quot;,&quot;chip_types&quot;:[&quot;diagram&quot;,&quot;pictext&quot;,&quot;text&quot;,&quot;picture&quot;,&quot;chart&quot;,&quot;table&quot;],&quot;support_features&quot;:[&quot;collage&quot;]}]]"/>
  <p:tag name="KSO_WM_SLIDE_ID" val="diagram20209838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SLIDE_SIZE" val="816*312"/>
  <p:tag name="KSO_WM_SLIDE_POSITION" val="72*108"/>
  <p:tag name="KSO_WM_TAG_VERSION" val="1.0"/>
  <p:tag name="KSO_WM_BEAUTIFY_FLAG" val="#wm#"/>
  <p:tag name="KSO_WM_TEMPLATE_CATEGORY" val="diagram"/>
  <p:tag name="KSO_WM_TEMPLATE_INDEX" val="20209838"/>
  <p:tag name="KSO_WM_SLIDE_LAYOUT" val="a_d_f"/>
  <p:tag name="KSO_WM_SLIDE_LAYOUT_CNT" val="1_1_1"/>
  <p:tag name="KSO_WM_CHIP_XID" val="5eedabadaa51720c6c8f4f5d"/>
  <p:tag name="KSO_WM_CHIP_GROUPID" val="5eedabadaa51720c6c8f4f5c"/>
  <p:tag name="KSO_WM_SLIDE_BK_DARK_LIGHT" val="2"/>
  <p:tag name="KSO_WM_SLIDE_BACKGROUND_TYPE" val="frame"/>
  <p:tag name="KSO_WM_SLIDE_SUPPORT_FEATURE_TYPE" val="1"/>
  <p:tag name="KSO_WM_TEMPLATE_ASSEMBLE_XID" val="5f28c49a671cac3474371165"/>
  <p:tag name="KSO_WM_TEMPLATE_ASSEMBLE_GROUPID" val="5f28c49a671cac3474371165"/>
</p:tagLst>
</file>

<file path=ppt/tags/tag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40.xml><?xml version="1.0" encoding="utf-8"?>
<p:tagLst xmlns:a="http://schemas.openxmlformats.org/drawingml/2006/main" xmlns:r="http://schemas.openxmlformats.org/officeDocument/2006/relationships" xmlns:p="http://schemas.openxmlformats.org/presentationml/2006/main">
  <p:tag name="KSO_WM_SLIDE_LAYOUT_INFO" val="{&quot;backgroundInfo&quot;:[{&quot;bottom&quot;:0,&quot;bottomAbs&quot;:false,&quot;left&quot;:0,&quot;leftAbs&quot;:false,&quot;right&quot;:0,&quot;rightAbs&quot;:false,&quot;top&quot;:0,&quot;topAbs&quot;:false,&quot;type&quot;:&quot;general&quot;},{&quot;bottom&quot;:0,&quot;bottomAbs&quot;:false,&quot;left&quot;:0,&quot;leftAbs&quot;:false,&quot;right&quot;:0,&quot;rightAbs&quot;:false,&quot;top&quot;:0,&quot;topAbs&quot;:false,&quot;type&quot;:&quot;frame&quot;}],&quot;id&quot;:&quot;2020-08-04T10:14:51&quot;,&quot;maxSize&quot;:{&quot;size1&quot;:35.600000000000001},&quot;minSize&quot;:{&quot;size1&quot;:24.399999999999999},&quot;normalSize&quot;:{&quot;size1&quot;:31.199999999999999},&quot;subLayout&quot;:[{&quot;id&quot;:&quot;2020-08-04T10:14:51&quot;,&quot;margin&quot;:{&quot;bottom&quot;:0,&quot;left&quot;:2.5399999618530273,&quot;right&quot;:2.5399999618530273,&quot;top&quot;:2.5399999618530273},&quot;type&quot;:0},{&quot;direction&quot;:1,&quot;id&quot;:&quot;2020-08-04T10:14:51&quot;,&quot;maxSize&quot;:{&quot;size1&quot;:52.499606415106733},&quot;minSize&quot;:{&quot;size1&quot;:52.499606415106733},&quot;normalSize&quot;:{&quot;size1&quot;:52.499606415106733},&quot;subLayout&quot;:[{&quot;id&quot;:&quot;2020-08-04T10:14:51&quot;,&quot;margin&quot;:{&quot;bottom&quot;:2.5399999618530273,&quot;left&quot;:2.5399999618530273,&quot;right&quot;:2.1170001029968262,&quot;top&quot;:1.2699999809265137},&quot;type&quot;:0},{&quot;id&quot;:&quot;2020-08-04T10:14:51&quot;,&quot;margin&quot;:{&quot;bottom&quot;:2.5399999618530273,&quot;left&quot;:0,&quot;right&quot;:2.5399999618530273,&quot;top&quot;:1.2699999809265137},&quot;type&quot;:0}],&quot;type&quot;:0}],&quot;type&quot;:0}"/>
  <p:tag name="KSO_WM_SLIDE_BACKGROUND" val="[&quot;general&quot;,&quot;frame&quot;]"/>
  <p:tag name="KSO_WM_SLIDE_RATIO" val="1.777778"/>
  <p:tag name="KSO_WM_CHIP_INFOS" val="{&quot;layout_type&quot;:&quot;topbottom&quot;,&quot;tags&quot;:{&quot;style&quot;:[&quot;商务&quot;,&quot;简约&quot;,&quot;文艺清新&quot;,&quot;中国风&quot;,&quot;卡通&quot;,&quot;欧美风&quot;,&quot;黑板风&quot;,&quot;渐变风&quot;,&quot;党政风&quot;]},&quot;slide_type&quot;:[&quot;text&quot;],&quot;aspect_ratio&quot;:&quot;16:9&quot;}"/>
  <p:tag name="KSO_WM_CHIP_FILLPROP" val="[[{&quot;fill_id&quot;:&quot;34b8e677ad5f40a1bec752419291d33f&quot;,&quot;fill_align&quot;:&quot;lm&quot;,&quot;text_align&quot;:&quot;lm&quot;,&quot;text_direction&quot;:&quot;horizontal&quot;,&quot;chip_types&quot;:[&quot;header&quot;]},{&quot;fill_id&quot;:&quot;189c3cc29f2b4f62ba52897c7838c1f3&quot;,&quot;fill_align&quot;:&quot;lm&quot;,&quot;text_align&quot;:&quot;lm&quot;,&quot;text_direction&quot;:&quot;horizontal&quot;,&quot;chip_types&quot;:[&quot;diagram&quot;,&quot;pictext&quot;,&quot;text&quot;,&quot;picture&quot;,&quot;chart&quot;,&quot;table&quot;],&quot;support_features&quot;:[&quot;collage&quot;]},{&quot;fill_id&quot;:&quot;c786cd06d8aa4ebb92c23857ebcb871c&quot;,&quot;fill_align&quot;:&quot;lm&quot;,&quot;text_align&quot;:&quot;lm&quot;,&quot;text_direction&quot;:&quot;horizontal&quot;,&quot;chip_types&quot;:[&quot;diagram&quot;,&quot;pictext&quot;,&quot;text&quot;,&quot;picture&quot;,&quot;chart&quot;,&quot;table&quot;],&quot;support_features&quot;:[&quot;collage&quot;]}],[{&quot;fill_id&quot;:&quot;34b8e677ad5f40a1bec752419291d33f&quot;,&quot;fill_align&quot;:&quot;cm&quot;,&quot;text_align&quot;:&quot;cm&quot;,&quot;text_direction&quot;:&quot;horizontal&quot;,&quot;chip_types&quot;:[&quot;header&quot;]},{&quot;fill_id&quot;:&quot;189c3cc29f2b4f62ba52897c7838c1f3&quot;,&quot;fill_align&quot;:&quot;rm&quot;,&quot;text_align&quot;:&quot;lm&quot;,&quot;text_direction&quot;:&quot;horizontal&quot;,&quot;chip_types&quot;:[&quot;diagram&quot;,&quot;pictext&quot;,&quot;text&quot;,&quot;picture&quot;,&quot;chart&quot;,&quot;table&quot;],&quot;support_features&quot;:[&quot;collage&quot;]},{&quot;fill_id&quot;:&quot;c786cd06d8aa4ebb92c23857ebcb871c&quot;,&quot;fill_align&quot;:&quot;lm&quot;,&quot;text_align&quot;:&quot;lm&quot;,&quot;text_direction&quot;:&quot;horizontal&quot;,&quot;chip_types&quot;:[&quot;diagram&quot;,&quot;pictext&quot;,&quot;text&quot;,&quot;picture&quot;,&quot;chart&quot;,&quot;table&quot;],&quot;support_features&quot;:[&quot;collage&quot;]}]]"/>
  <p:tag name="KSO_WM_SLIDE_ID" val="diagram20209838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SLIDE_SIZE" val="816*312"/>
  <p:tag name="KSO_WM_SLIDE_POSITION" val="72*108"/>
  <p:tag name="KSO_WM_TAG_VERSION" val="1.0"/>
  <p:tag name="KSO_WM_BEAUTIFY_FLAG" val="#wm#"/>
  <p:tag name="KSO_WM_TEMPLATE_CATEGORY" val="diagram"/>
  <p:tag name="KSO_WM_TEMPLATE_INDEX" val="20209838"/>
  <p:tag name="KSO_WM_SLIDE_LAYOUT" val="a_d_f"/>
  <p:tag name="KSO_WM_SLIDE_LAYOUT_CNT" val="1_1_1"/>
  <p:tag name="KSO_WM_CHIP_XID" val="5eedabadaa51720c6c8f4f5d"/>
  <p:tag name="KSO_WM_CHIP_GROUPID" val="5eedabadaa51720c6c8f4f5c"/>
  <p:tag name="KSO_WM_SLIDE_BK_DARK_LIGHT" val="2"/>
  <p:tag name="KSO_WM_SLIDE_BACKGROUND_TYPE" val="frame"/>
  <p:tag name="KSO_WM_SLIDE_SUPPORT_FEATURE_TYPE" val="1"/>
  <p:tag name="KSO_WM_TEMPLATE_ASSEMBLE_XID" val="5f28c49a671cac3474371165"/>
  <p:tag name="KSO_WM_TEMPLATE_ASSEMBLE_GROUPID" val="5f28c49a671cac3474371165"/>
</p:tagLst>
</file>

<file path=ppt/tags/tag341.xml><?xml version="1.0" encoding="utf-8"?>
<p:tagLst xmlns:a="http://schemas.openxmlformats.org/drawingml/2006/main" xmlns:r="http://schemas.openxmlformats.org/officeDocument/2006/relationships" xmlns:p="http://schemas.openxmlformats.org/presentationml/2006/main">
  <p:tag name="KSO_WM_SLIDE_LAYOUT_INFO" val="{&quot;backgroundInfo&quot;:[{&quot;bottom&quot;:0,&quot;bottomAbs&quot;:false,&quot;left&quot;:0,&quot;leftAbs&quot;:false,&quot;right&quot;:0,&quot;rightAbs&quot;:false,&quot;top&quot;:0,&quot;topAbs&quot;:false,&quot;type&quot;:&quot;general&quot;},{&quot;bottom&quot;:0,&quot;bottomAbs&quot;:false,&quot;left&quot;:0,&quot;leftAbs&quot;:false,&quot;right&quot;:0,&quot;rightAbs&quot;:false,&quot;top&quot;:0,&quot;topAbs&quot;:false,&quot;type&quot;:&quot;frame&quot;}],&quot;id&quot;:&quot;2020-08-04T10:14:51&quot;,&quot;maxSize&quot;:{&quot;size1&quot;:35.600000000000001},&quot;minSize&quot;:{&quot;size1&quot;:24.399999999999999},&quot;normalSize&quot;:{&quot;size1&quot;:31.199999999999999},&quot;subLayout&quot;:[{&quot;id&quot;:&quot;2020-08-04T10:14:51&quot;,&quot;margin&quot;:{&quot;bottom&quot;:0,&quot;left&quot;:2.5399999618530273,&quot;right&quot;:2.5399999618530273,&quot;top&quot;:2.5399999618530273},&quot;type&quot;:0},{&quot;direction&quot;:1,&quot;id&quot;:&quot;2020-08-04T10:14:51&quot;,&quot;maxSize&quot;:{&quot;size1&quot;:52.499606415106733},&quot;minSize&quot;:{&quot;size1&quot;:52.499606415106733},&quot;normalSize&quot;:{&quot;size1&quot;:52.499606415106733},&quot;subLayout&quot;:[{&quot;id&quot;:&quot;2020-08-04T10:14:51&quot;,&quot;margin&quot;:{&quot;bottom&quot;:2.5399999618530273,&quot;left&quot;:2.5399999618530273,&quot;right&quot;:2.1170001029968262,&quot;top&quot;:1.2699999809265137},&quot;type&quot;:0},{&quot;id&quot;:&quot;2020-08-04T10:14:51&quot;,&quot;margin&quot;:{&quot;bottom&quot;:2.5399999618530273,&quot;left&quot;:0,&quot;right&quot;:2.5399999618530273,&quot;top&quot;:1.2699999809265137},&quot;type&quot;:0}],&quot;type&quot;:0}],&quot;type&quot;:0}"/>
  <p:tag name="KSO_WM_SLIDE_BACKGROUND" val="[&quot;general&quot;,&quot;frame&quot;]"/>
  <p:tag name="KSO_WM_SLIDE_RATIO" val="1.777778"/>
  <p:tag name="KSO_WM_CHIP_INFOS" val="{&quot;layout_type&quot;:&quot;topbottom&quot;,&quot;tags&quot;:{&quot;style&quot;:[&quot;商务&quot;,&quot;简约&quot;,&quot;文艺清新&quot;,&quot;中国风&quot;,&quot;卡通&quot;,&quot;欧美风&quot;,&quot;黑板风&quot;,&quot;渐变风&quot;,&quot;党政风&quot;]},&quot;slide_type&quot;:[&quot;text&quot;],&quot;aspect_ratio&quot;:&quot;16:9&quot;}"/>
  <p:tag name="KSO_WM_CHIP_FILLPROP" val="[[{&quot;fill_id&quot;:&quot;34b8e677ad5f40a1bec752419291d33f&quot;,&quot;fill_align&quot;:&quot;lm&quot;,&quot;text_align&quot;:&quot;lm&quot;,&quot;text_direction&quot;:&quot;horizontal&quot;,&quot;chip_types&quot;:[&quot;header&quot;]},{&quot;fill_id&quot;:&quot;189c3cc29f2b4f62ba52897c7838c1f3&quot;,&quot;fill_align&quot;:&quot;lm&quot;,&quot;text_align&quot;:&quot;lm&quot;,&quot;text_direction&quot;:&quot;horizontal&quot;,&quot;chip_types&quot;:[&quot;diagram&quot;,&quot;pictext&quot;,&quot;text&quot;,&quot;picture&quot;,&quot;chart&quot;,&quot;table&quot;],&quot;support_features&quot;:[&quot;collage&quot;]},{&quot;fill_id&quot;:&quot;c786cd06d8aa4ebb92c23857ebcb871c&quot;,&quot;fill_align&quot;:&quot;lm&quot;,&quot;text_align&quot;:&quot;lm&quot;,&quot;text_direction&quot;:&quot;horizontal&quot;,&quot;chip_types&quot;:[&quot;diagram&quot;,&quot;pictext&quot;,&quot;text&quot;,&quot;picture&quot;,&quot;chart&quot;,&quot;table&quot;],&quot;support_features&quot;:[&quot;collage&quot;]}],[{&quot;fill_id&quot;:&quot;34b8e677ad5f40a1bec752419291d33f&quot;,&quot;fill_align&quot;:&quot;cm&quot;,&quot;text_align&quot;:&quot;cm&quot;,&quot;text_direction&quot;:&quot;horizontal&quot;,&quot;chip_types&quot;:[&quot;header&quot;]},{&quot;fill_id&quot;:&quot;189c3cc29f2b4f62ba52897c7838c1f3&quot;,&quot;fill_align&quot;:&quot;rm&quot;,&quot;text_align&quot;:&quot;lm&quot;,&quot;text_direction&quot;:&quot;horizontal&quot;,&quot;chip_types&quot;:[&quot;diagram&quot;,&quot;pictext&quot;,&quot;text&quot;,&quot;picture&quot;,&quot;chart&quot;,&quot;table&quot;],&quot;support_features&quot;:[&quot;collage&quot;]},{&quot;fill_id&quot;:&quot;c786cd06d8aa4ebb92c23857ebcb871c&quot;,&quot;fill_align&quot;:&quot;lm&quot;,&quot;text_align&quot;:&quot;lm&quot;,&quot;text_direction&quot;:&quot;horizontal&quot;,&quot;chip_types&quot;:[&quot;diagram&quot;,&quot;pictext&quot;,&quot;text&quot;,&quot;picture&quot;,&quot;chart&quot;,&quot;table&quot;],&quot;support_features&quot;:[&quot;collage&quot;]}]]"/>
  <p:tag name="KSO_WM_SLIDE_ID" val="diagram20209838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SLIDE_SIZE" val="816*312"/>
  <p:tag name="KSO_WM_SLIDE_POSITION" val="72*108"/>
  <p:tag name="KSO_WM_TAG_VERSION" val="1.0"/>
  <p:tag name="KSO_WM_BEAUTIFY_FLAG" val="#wm#"/>
  <p:tag name="KSO_WM_TEMPLATE_CATEGORY" val="diagram"/>
  <p:tag name="KSO_WM_TEMPLATE_INDEX" val="20209838"/>
  <p:tag name="KSO_WM_SLIDE_LAYOUT" val="a_d_f"/>
  <p:tag name="KSO_WM_SLIDE_LAYOUT_CNT" val="1_1_1"/>
  <p:tag name="KSO_WM_CHIP_XID" val="5eedabadaa51720c6c8f4f5d"/>
  <p:tag name="KSO_WM_CHIP_GROUPID" val="5eedabadaa51720c6c8f4f5c"/>
  <p:tag name="KSO_WM_SLIDE_BK_DARK_LIGHT" val="2"/>
  <p:tag name="KSO_WM_SLIDE_BACKGROUND_TYPE" val="frame"/>
  <p:tag name="KSO_WM_SLIDE_SUPPORT_FEATURE_TYPE" val="1"/>
  <p:tag name="KSO_WM_TEMPLATE_ASSEMBLE_XID" val="5f28c49a671cac3474371165"/>
  <p:tag name="KSO_WM_TEMPLATE_ASSEMBLE_GROUPID" val="5f28c49a671cac3474371165"/>
</p:tagLst>
</file>

<file path=ppt/tags/tag342.xml><?xml version="1.0" encoding="utf-8"?>
<p:tagLst xmlns:a="http://schemas.openxmlformats.org/drawingml/2006/main" xmlns:r="http://schemas.openxmlformats.org/officeDocument/2006/relationships" xmlns:p="http://schemas.openxmlformats.org/presentationml/2006/main">
  <p:tag name="KSO_WM_SLIDE_BACKGROUND" val="[&quot;navigation&quot;]"/>
  <p:tag name="KSO_WM_SLIDE_RATIO" val="1.777778"/>
  <p:tag name="KSO_WM_CHIP_INFOS" val="{&quot;layout_type&quot;:&quot;navigation&quot;,&quot;layout_feature&quot;:2,&quot;tags&quot;:{&quot;style&quot;:[&quot;商务&quot;,&quot;简约&quot;,&quot;文艺清新&quot;,&quot;中国风&quot;,&quot;卡通&quot;,&quot;欧美风&quot;,&quot;黑板风&quot;,&quot;渐变风&quot;,&quot;党政风&quot;]},&quot;slide_type&quot;:[&quot;text&quot;],&quot;aspect_ratio&quot;:&quot;16:9&quot;,&quot;diagram&quot;:{&quot;type&quot;:[],&quot;direction&quot;:0,&quot;isSupportDecBetweenItems&quot;:false}}"/>
  <p:tag name="KSO_WM_CHIP_FILLPROP" val="[[{&quot;fill_id&quot;:&quot;c934b58042b44607bfcc30469ccc57d1&quot;,&quot;fill_align&quot;:&quot;lm&quot;,&quot;text_align&quot;:&quot;lm&quot;,&quot;text_direction&quot;:&quot;horizontal&quot;,&quot;chip_types&quot;:[&quot;header&quot;]},{&quot;fill_id&quot;:&quot;73e48bcdf7ed4869b07ea9b732e699dc&quot;,&quot;fill_align&quot;:&quot;cm&quot;,&quot;text_align&quot;:&quot;lm&quot;,&quot;text_direction&quot;:&quot;horizontal&quot;,&quot;chip_types&quot;:[&quot;diagram&quot;,&quot;text&quot;,&quot;picture&quot;,&quot;chart&quot;,&quot;table&quot;]}]]"/>
  <p:tag name="KSO_WM_SLIDE_ID" val="diagram20211234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SLIDE_SIZE" val="816*312"/>
  <p:tag name="KSO_WM_SLIDE_POSITION" val="72*108"/>
  <p:tag name="KSO_WM_TAG_VERSION" val="1.0"/>
  <p:tag name="KSO_WM_BEAUTIFY_FLAG" val="#wm#"/>
  <p:tag name="KSO_WM_TEMPLATE_CATEGORY" val="diagram"/>
  <p:tag name="KSO_WM_TEMPLATE_INDEX" val="20211234"/>
  <p:tag name="KSO_WM_SLIDE_LAYOUT" val="a_d"/>
  <p:tag name="KSO_WM_SLIDE_LAYOUT_CNT" val="1_1"/>
  <p:tag name="KSO_WM_CHIP_XID" val="5f5f3b648e478fb0c58a9400"/>
  <p:tag name="KSO_WM_CHIP_GROUPID" val="5f5ee1ca4d6848d78f644aeb"/>
  <p:tag name="KSO_WM_SLIDE_BK_DARK_LIGHT" val="2"/>
  <p:tag name="KSO_WM_SLIDE_BACKGROUND_TYPE" val="navigation"/>
  <p:tag name="KSO_WM_SLIDE_SUPPORT_FEATURE_TYPE" val="0"/>
  <p:tag name="KSO_WM_TEMPLATE_ASSEMBLE_XID" val="5f6ac583c62b13c0b940a917"/>
  <p:tag name="KSO_WM_TEMPLATE_ASSEMBLE_GROUPID" val="5f6ac583c62b13c0b940a917"/>
  <p:tag name="KSO_WM_SLIDE_LAYOUT_INFO" val="{&quot;id&quot;:&quot;2020-09-23T11:48:19&quot;,&quot;maxSize&quot;:{&quot;size1&quot;:13.300000000000001},&quot;minSize&quot;:{&quot;size1&quot;:13.300000000000001},&quot;normalSize&quot;:{&quot;size1&quot;:13.300000000000001},&quot;subLayout&quot;:[{&quot;backgroundInfo&quot;:[{&quot;bottom&quot;:0,&quot;bottomAbs&quot;:false,&quot;left&quot;:0,&quot;leftAbs&quot;:false,&quot;right&quot;:0,&quot;rightAbs&quot;:false,&quot;top&quot;:0,&quot;topAbs&quot;:false,&quot;type&quot;:&quot;navigation&quot;}],&quot;id&quot;:&quot;2020-09-23T11:48:19&quot;,&quot;margin&quot;:{&quot;bottom&quot;:0.42300000786781311,&quot;left&quot;:1.2699999809265137,&quot;right&quot;:1.2699999809265137,&quot;top&quot;:0.42300000786781311},&quot;type&quot;:0},{&quot;id&quot;:&quot;2020-09-23T11:48:19&quot;,&quot;margin&quot;:{&quot;bottom&quot;:2.5399999618530273,&quot;left&quot;:13.547000885009766,&quot;right&quot;:6.7729997634887695,&quot;top&quot;:2.5399999618530273},&quot;type&quot;:0}],&quot;type&quot;:0}"/>
  <p:tag name="FIXED_XID_TMP" val="5f5ee1ca4d6848d78f644aeb"/>
</p:tagLst>
</file>

<file path=ppt/tags/tag343.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UNIT_TYPE" val="i"/>
</p:tagLst>
</file>

<file path=ppt/tags/tag344.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BK_DARK_LIGHT" val="2"/>
  <p:tag name="KSO_WM_UNIT_LAYERLEVEL" val="1"/>
  <p:tag name="KSO_WM_TAG_VERSION" val="1.0"/>
  <p:tag name="KSO_WM_BEAUTIFY_FLAG" val="#wm#"/>
  <p:tag name="KSO_WM_UNIT_TYPE" val="i"/>
  <p:tag name="KSO_WM_UNIT_FILL_FORE_SCHEMECOLOR_INDEX_BRIGHTNESS" val="0"/>
  <p:tag name="KSO_WM_UNIT_FILL_FORE_SCHEMECOLOR_INDEX" val="16"/>
  <p:tag name="KSO_WM_UNIT_FILL_TYPE" val="1"/>
  <p:tag name="KSO_WM_UNIT_TEXT_FILL_FORE_SCHEMECOLOR_INDEX_BRIGHTNESS" val="0"/>
  <p:tag name="KSO_WM_UNIT_TEXT_FILL_FORE_SCHEMECOLOR_INDEX" val="2"/>
  <p:tag name="KSO_WM_UNIT_TEXT_FILL_TYPE" val="1"/>
</p:tagLst>
</file>

<file path=ppt/tags/tag345.xml><?xml version="1.0" encoding="utf-8"?>
<p:tagLst xmlns:a="http://schemas.openxmlformats.org/drawingml/2006/main" xmlns:r="http://schemas.openxmlformats.org/officeDocument/2006/relationships" xmlns:p="http://schemas.openxmlformats.org/presentationml/2006/main">
  <p:tag name="KSO_WM_UNIT_TYPE" val="i"/>
  <p:tag name="KSO_WM_UNIT_SUBTYPE" val="h"/>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NDEX" val="0"/>
  <p:tag name="KSO_WM_UNIT_ID" val="_17*i*0"/>
  <p:tag name="KSO_WM_UNIT_BK_DARK_LIGHT" val="2"/>
  <p:tag name="KSO_WM_UNIT_LAYERLEVEL" val="1"/>
  <p:tag name="KSO_WM_TAG_VERSION" val="1.0"/>
  <p:tag name="KSO_WM_BEAUTIFY_FLAG" val="#wm#"/>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Lst>
</file>

<file path=ppt/tags/tag3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211234_1*i*2"/>
  <p:tag name="KSO_WM_TEMPLATE_CATEGORY" val="diagram"/>
  <p:tag name="KSO_WM_TEMPLATE_INDEX" val="20211234"/>
  <p:tag name="KSO_WM_UNIT_LAYERLEVEL" val="1"/>
  <p:tag name="KSO_WM_TAG_VERSION" val="1.0"/>
  <p:tag name="KSO_WM_BEAUTIFY_FLAG" val="#wm#"/>
  <p:tag name="KSO_WM_UNIT_BLOCK" val="0"/>
  <p:tag name="KSO_WM_UNIT_SM_LIMIT_TYPE" val="3"/>
  <p:tag name="KSO_WM_UNIT_DEC_AREA_ID" val="45dd4f68c1674abf88aae5ca49fbeae1"/>
  <p:tag name="KSO_WM_UNIT_DECORATE_INFO" val="{&quot;DecorateInfoH&quot;:{&quot;IsAbs&quot;:true},&quot;DecorateInfoW&quot;:{&quot;IsAbs&quot;:false},&quot;DecorateInfoX&quot;:{&quot;IsAbs&quot;:true,&quot;Pos&quot;:2},&quot;DecorateInfoY&quot;:{&quot;IsAbs&quot;:true,&quot;Pos&quot;:1},&quot;ReferentInfo&quot;:{&quot;Id&quot;:&quot;d8d52499a0b946e387a0d32585b857c7&quot;,&quot;X&quot;:{&quot;Pos&quot;:2},&quot;Y&quot;:{&quot;Pos&quot;:1}},&quot;whChangeMode&quot;:0}"/>
  <p:tag name="KSO_WM_CHIP_GROUPID" val="5f5ee1ca4d6848d78f644aeb"/>
  <p:tag name="KSO_WM_CHIP_XID" val="5f5f3b648e478fb0c58a9400"/>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 name="KSO_WM_UNIT_VALUE" val="324"/>
  <p:tag name="KSO_WM_TEMPLATE_ASSEMBLE_XID" val="5f6ac583c62b13c0b940a917"/>
  <p:tag name="KSO_WM_TEMPLATE_ASSEMBLE_GROUPID" val="5f6ac583c62b13c0b940a917"/>
</p:tagLst>
</file>

<file path=ppt/tags/tag3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211234_1*i*3"/>
  <p:tag name="KSO_WM_TEMPLATE_CATEGORY" val="diagram"/>
  <p:tag name="KSO_WM_TEMPLATE_INDEX" val="20211234"/>
  <p:tag name="KSO_WM_UNIT_LAYERLEVEL" val="1"/>
  <p:tag name="KSO_WM_TAG_VERSION" val="1.0"/>
  <p:tag name="KSO_WM_BEAUTIFY_FLAG" val="#wm#"/>
  <p:tag name="KSO_WM_UNIT_BLOCK" val="0"/>
  <p:tag name="KSO_WM_UNIT_SM_LIMIT_TYPE" val="2"/>
  <p:tag name="KSO_WM_UNIT_DEC_AREA_ID" val="d8d52499a0b946e387a0d32585b857c7"/>
  <p:tag name="KSO_WM_UNIT_DECORATE_INFO" val="{&quot;DecorateInfoH&quot;:{&quot;IsAbs&quot;:true},&quot;DecorateInfoW&quot;:{&quot;IsAbs&quot;:true},&quot;DecorateInfoX&quot;:{&quot;IsAbs&quot;:true,&quot;Pos&quot;:1},&quot;DecorateInfoY&quot;:{&quot;IsAbs&quot;:true,&quot;Pos&quot;:1},&quot;ReferentInfo&quot;:{&quot;Id&quot;:&quot;988aa3e6868043cc8cdcd8e5df9b8248&quot;,&quot;X&quot;:{&quot;Pos&quot;:1},&quot;Y&quot;:{&quot;Pos&quot;:1}},&quot;whChangeMode&quot;:0}"/>
  <p:tag name="KSO_WM_CHIP_GROUPID" val="5f5ee1ca4d6848d78f644aeb"/>
  <p:tag name="KSO_WM_CHIP_XID" val="5f5f3b648e478fb0c58a9400"/>
  <p:tag name="KSO_WM_UNIT_FILL_FORE_SCHEMECOLOR_INDEX_BRIGHTNESS" val="0"/>
  <p:tag name="KSO_WM_UNIT_FILL_FORE_SCHEMECOLOR_INDEX" val="16"/>
  <p:tag name="KSO_WM_UNIT_FILL_TYPE" val="1"/>
  <p:tag name="KSO_WM_UNIT_SHADOW_SCHEMECOLOR_INDEX_BRIGHTNESS" val="-0.25"/>
  <p:tag name="KSO_WM_UNIT_SHADOW_SCHEMECOLOR_INDEX" val="16"/>
  <p:tag name="KSO_WM_UNIT_TEXT_FILL_FORE_SCHEMECOLOR_INDEX_BRIGHTNESS" val="0"/>
  <p:tag name="KSO_WM_UNIT_TEXT_FILL_FORE_SCHEMECOLOR_INDEX" val="2"/>
  <p:tag name="KSO_WM_UNIT_TEXT_FILL_TYPE" val="1"/>
  <p:tag name="KSO_WM_UNIT_VALUE" val="357"/>
  <p:tag name="KSO_WM_TEMPLATE_ASSEMBLE_XID" val="5f6ac583c62b13c0b940a917"/>
  <p:tag name="KSO_WM_TEMPLATE_ASSEMBLE_GROUPID" val="5f6ac583c62b13c0b940a917"/>
</p:tagLst>
</file>

<file path=ppt/tags/tag3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diagram20211234_1*i*4"/>
  <p:tag name="KSO_WM_TEMPLATE_CATEGORY" val="diagram"/>
  <p:tag name="KSO_WM_TEMPLATE_INDEX" val="20211234"/>
  <p:tag name="KSO_WM_UNIT_LAYERLEVEL" val="1"/>
  <p:tag name="KSO_WM_TAG_VERSION" val="1.0"/>
  <p:tag name="KSO_WM_BEAUTIFY_FLAG" val="#wm#"/>
  <p:tag name="KSO_WM_UNIT_BLOCK" val="0"/>
  <p:tag name="KSO_WM_UNIT_SM_LIMIT_TYPE" val="0"/>
  <p:tag name="KSO_WM_UNIT_DEC_AREA_ID" val="18580ba4e42642a0a9ffed67311a9fd5"/>
  <p:tag name="KSO_WM_UNIT_DECORATE_INFO" val="{&quot;DecorateInfoH&quot;:{&quot;IsAbs&quot;:true},&quot;DecorateInfoW&quot;:{&quot;IsAbs&quot;:true},&quot;DecorateInfoX&quot;:{&quot;IsAbs&quot;:true,&quot;Pos&quot;:0},&quot;DecorateInfoY&quot;:{&quot;IsAbs&quot;:true,&quot;Pos&quot;:1},&quot;ReferentInfo&quot;:{&quot;Id&quot;:&quot;45dd4f68c1674abf88aae5ca49fbeae1&quot;,&quot;X&quot;:{&quot;Pos&quot;:0},&quot;Y&quot;:{&quot;Pos&quot;:1}},&quot;whChangeMode&quot;:0}"/>
  <p:tag name="KSO_WM_CHIP_GROUPID" val="5f5ee1ca4d6848d78f644aeb"/>
  <p:tag name="KSO_WM_CHIP_XID" val="5f5f3b648e478fb0c58a9400"/>
  <p:tag name="KSO_WM_TEMPLATE_ASSEMBLE_XID" val="5f6ac583c62b13c0b940a917"/>
  <p:tag name="KSO_WM_TEMPLATE_ASSEMBLE_GROUPID" val="5f6ac583c62b13c0b940a917"/>
</p:tagLst>
</file>

<file path=ppt/tags/tag349.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31"/>
  <p:tag name="KSO_WM_UNIT_HIGHLIGHT" val="0"/>
  <p:tag name="KSO_WM_UNIT_COMPATIBLE" val="0"/>
  <p:tag name="KSO_WM_UNIT_DIAGRAM_ISNUMVISUAL" val="0"/>
  <p:tag name="KSO_WM_UNIT_DIAGRAM_ISREFERUNIT" val="0"/>
  <p:tag name="KSO_WM_UNIT_TYPE" val="a"/>
  <p:tag name="KSO_WM_UNIT_INDEX" val="1"/>
  <p:tag name="KSO_WM_UNIT_ID" val="diagram20211234_1*a*1"/>
  <p:tag name="KSO_WM_TEMPLATE_CATEGORY" val="diagram"/>
  <p:tag name="KSO_WM_TEMPLATE_INDEX" val="20211234"/>
  <p:tag name="KSO_WM_UNIT_LAYERLEVEL" val="1"/>
  <p:tag name="KSO_WM_TAG_VERSION" val="1.0"/>
  <p:tag name="KSO_WM_BEAUTIFY_FLAG" val="#wm#"/>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2df464ea32444132b052d27d0e8b69b9"/>
  <p:tag name="KSO_WM_UNIT_DECORATE_INFO" val=""/>
  <p:tag name="KSO_WM_UNIT_SM_LIMIT_TYPE" val=""/>
  <p:tag name="KSO_WM_CHIP_FILLAREA_FILL_RULE" val="{&quot;fill_align&quot;:&quot;lm&quot;,&quot;fill_mode&quot;:&quot;full&quot;,&quot;sacle_strategy&quot;:&quot;smart&quot;}"/>
  <p:tag name="KSO_WM_ASSEMBLE_CHIP_INDEX" val="e020dc0db79e408e850824081e58bce5"/>
  <p:tag name="KSO_WM_UNIT_TEXT_FILL_FORE_SCHEMECOLOR_INDEX_BRIGHTNESS" val="0"/>
  <p:tag name="KSO_WM_UNIT_TEXT_FILL_FORE_SCHEMECOLOR_INDEX" val="13"/>
  <p:tag name="KSO_WM_UNIT_TEXT_FILL_TYPE" val="1"/>
  <p:tag name="KSO_WM_TEMPLATE_ASSEMBLE_XID" val="5f6ac583c62b13c0b940a917"/>
  <p:tag name="KSO_WM_TEMPLATE_ASSEMBLE_GROUPID" val="5f6ac583c62b13c0b940a917"/>
  <p:tag name="KSO_WM_TAG_FRONT_SIZE" val=""/>
  <p:tag name="KSO_WM_TAG_BACKGROUP_ID" val=""/>
  <p:tag name="KSO_WM_TAG_BACKGROUP_SIZE" val=""/>
  <p:tag name="KSO_WM_TAG_ZODER_POSITION" val=""/>
</p:tagLst>
</file>

<file path=ppt/tags/tag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50.xml><?xml version="1.0" encoding="utf-8"?>
<p:tagLst xmlns:a="http://schemas.openxmlformats.org/drawingml/2006/main" xmlns:r="http://schemas.openxmlformats.org/officeDocument/2006/relationships" xmlns:p="http://schemas.openxmlformats.org/presentationml/2006/main">
  <p:tag name="KSO_WM_UNIT_VALUE" val="1142*1184"/>
  <p:tag name="KSO_WM_UNIT_HIGHLIGHT" val="0"/>
  <p:tag name="KSO_WM_UNIT_COMPATIBLE" val="0"/>
  <p:tag name="KSO_WM_UNIT_DIAGRAM_ISNUMVISUAL" val="0"/>
  <p:tag name="KSO_WM_UNIT_DIAGRAM_ISREFERUNIT" val="0"/>
  <p:tag name="KSO_WM_UNIT_TYPE" val="d"/>
  <p:tag name="KSO_WM_UNIT_INDEX" val="1"/>
  <p:tag name="KSO_WM_UNIT_ID" val="diagram20211234_1*d*1"/>
  <p:tag name="KSO_WM_TEMPLATE_CATEGORY" val="diagram"/>
  <p:tag name="KSO_WM_TEMPLATE_INDEX" val="20211234"/>
  <p:tag name="KSO_WM_UNIT_LAYERLEVEL" val="1"/>
  <p:tag name="KSO_WM_TAG_VERSION" val="1.0"/>
  <p:tag name="KSO_WM_BEAUTIFY_FLAG" val="#wm#"/>
  <p:tag name="KSO_WM_CHIP_GROUPID" val="5e7310da9a230a26b9e88a19"/>
  <p:tag name="KSO_WM_CHIP_XID" val="5e7310da9a230a26b9e88a1a"/>
  <p:tag name="KSO_WM_UNIT_DEC_AREA_ID" val="988aa3e6868043cc8cdcd8e5df9b8248"/>
  <p:tag name="KSO_WM_UNIT_DECORATE_INFO" val=""/>
  <p:tag name="KSO_WM_UNIT_SM_LIMIT_TYPE" val=""/>
  <p:tag name="KSO_WM_CHIP_FILLAREA_FILL_RULE" val="{&quot;fill_align&quot;:&quot;cm&quot;,&quot;fill_mode&quot;:&quot;full&quot;,&quot;sacle_strategy&quot;:&quot;smart&quot;}"/>
  <p:tag name="KSO_WM_ASSEMBLE_CHIP_INDEX" val="ec72e36b9d114721af20073201d55f12"/>
  <p:tag name="KSO_WM_UNIT_PLACING_PICTURE" val="ec72e36b9d114721af20073201d55f12"/>
  <p:tag name="KSO_WM_UNIT_SUPPORT_UNIT_TYPE" val="[&quot;l&quot;,&quot;m&quot;,&quot;n&quot;,&quot;o&quot;,&quot;p&quot;,&quot;q&quot;,&quot;r&quot;,&quot;δ&quot;,&quot;ε&quot;,&quot;ζ&quot;,&quot;η&quot;,&quot;d&quot;,&quot;α&quot;,&quot;β&quot;]"/>
  <p:tag name="KSO_WM_TEMPLATE_ASSEMBLE_XID" val="5f6ac583c62b13c0b940a917"/>
  <p:tag name="KSO_WM_TEMPLATE_ASSEMBLE_GROUPID" val="5f6ac583c62b13c0b940a917"/>
  <p:tag name="KSO_WM_UNIT_PICTURE_CLIP_FLAG" val="0"/>
  <p:tag name="KSO_WM_TAG_FRONT_SIZE" val=""/>
  <p:tag name="KSO_WM_TAG_BACKGROUP_ID" val=""/>
  <p:tag name="KSO_WM_TAG_BACKGROUP_SIZE" val=""/>
  <p:tag name="KSO_WM_TAG_ZODER_POSITION" val=""/>
</p:tagLst>
</file>

<file path=ppt/tags/tag3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diagram20211234_1*i*5"/>
  <p:tag name="KSO_WM_TEMPLATE_CATEGORY" val="diagram"/>
  <p:tag name="KSO_WM_TEMPLATE_INDEX" val="20211234"/>
  <p:tag name="KSO_WM_UNIT_LAYERLEVEL" val="1"/>
  <p:tag name="KSO_WM_TAG_VERSION" val="1.0"/>
  <p:tag name="KSO_WM_BEAUTIFY_FLAG" val="#wm#"/>
  <p:tag name="KSO_WM_UNIT_SM_LIMIT_TYPE" val="0"/>
  <p:tag name="KSO_WM_CHIP_GROUPID" val="5f5ee1ca4d6848d78f644aeb"/>
  <p:tag name="KSO_WM_CHIP_XID" val="5f5f3b648e478fb0c58a9400"/>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0"/>
  <p:tag name="KSO_WM_TEMPLATE_ASSEMBLE_XID" val="5f6ac583c62b13c0b940a917"/>
  <p:tag name="KSO_WM_TEMPLATE_ASSEMBLE_GROUPID" val="5f6ac583c62b13c0b940a917"/>
</p:tagLst>
</file>

<file path=ppt/tags/tag3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6"/>
  <p:tag name="KSO_WM_UNIT_ID" val="diagram20211234_1*i*6"/>
  <p:tag name="KSO_WM_TEMPLATE_CATEGORY" val="diagram"/>
  <p:tag name="KSO_WM_TEMPLATE_INDEX" val="20211234"/>
  <p:tag name="KSO_WM_UNIT_LAYERLEVEL" val="1"/>
  <p:tag name="KSO_WM_TAG_VERSION" val="1.0"/>
  <p:tag name="KSO_WM_BEAUTIFY_FLAG" val="#wm#"/>
  <p:tag name="KSO_WM_UNIT_SM_LIMIT_TYPE" val="0"/>
  <p:tag name="KSO_WM_CHIP_GROUPID" val="5f5ee1ca4d6848d78f644aeb"/>
  <p:tag name="KSO_WM_CHIP_XID" val="5f5f3b648e478fb0c58a9400"/>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0"/>
  <p:tag name="KSO_WM_TEMPLATE_ASSEMBLE_XID" val="5f6ac583c62b13c0b940a917"/>
  <p:tag name="KSO_WM_TEMPLATE_ASSEMBLE_GROUPID" val="5f6ac583c62b13c0b940a917"/>
</p:tagLst>
</file>

<file path=ppt/tags/tag3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7"/>
  <p:tag name="KSO_WM_UNIT_ID" val="diagram20211234_1*i*7"/>
  <p:tag name="KSO_WM_TEMPLATE_CATEGORY" val="diagram"/>
  <p:tag name="KSO_WM_TEMPLATE_INDEX" val="20211234"/>
  <p:tag name="KSO_WM_UNIT_LAYERLEVEL" val="1"/>
  <p:tag name="KSO_WM_TAG_VERSION" val="1.0"/>
  <p:tag name="KSO_WM_BEAUTIFY_FLAG" val="#wm#"/>
  <p:tag name="KSO_WM_UNIT_SM_LIMIT_TYPE" val="0"/>
  <p:tag name="KSO_WM_CHIP_GROUPID" val="5f5ee1ca4d6848d78f644aeb"/>
  <p:tag name="KSO_WM_CHIP_XID" val="5f5f3b648e478fb0c58a9400"/>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0"/>
  <p:tag name="KSO_WM_TEMPLATE_ASSEMBLE_XID" val="5f6ac583c62b13c0b940a917"/>
  <p:tag name="KSO_WM_TEMPLATE_ASSEMBLE_GROUPID" val="5f6ac583c62b13c0b940a917"/>
</p:tagLst>
</file>

<file path=ppt/tags/tag354.xml><?xml version="1.0" encoding="utf-8"?>
<p:tagLst xmlns:a="http://schemas.openxmlformats.org/drawingml/2006/main" xmlns:r="http://schemas.openxmlformats.org/officeDocument/2006/relationships" xmlns:p="http://schemas.openxmlformats.org/presentationml/2006/main">
  <p:tag name="KSO_WM_SLIDE_LAYOUT_INFO" val="{&quot;backgroundInfo&quot;:[{&quot;bottom&quot;:0,&quot;bottomAbs&quot;:false,&quot;left&quot;:0,&quot;leftAbs&quot;:false,&quot;right&quot;:0,&quot;rightAbs&quot;:false,&quot;top&quot;:0,&quot;topAbs&quot;:false,&quot;type&quot;:&quot;general&quot;},{&quot;bottom&quot;:0,&quot;bottomAbs&quot;:false,&quot;left&quot;:0,&quot;leftAbs&quot;:false,&quot;right&quot;:0,&quot;rightAbs&quot;:false,&quot;top&quot;:0,&quot;topAbs&quot;:false,&quot;type&quot;:&quot;frame&quot;}],&quot;id&quot;:&quot;2020-08-04T10:14:51&quot;,&quot;maxSize&quot;:{&quot;size1&quot;:35.600000000000001},&quot;minSize&quot;:{&quot;size1&quot;:24.399999999999999},&quot;normalSize&quot;:{&quot;size1&quot;:31.199999999999999},&quot;subLayout&quot;:[{&quot;id&quot;:&quot;2020-08-04T10:14:51&quot;,&quot;margin&quot;:{&quot;bottom&quot;:0,&quot;left&quot;:2.5399999618530273,&quot;right&quot;:2.5399999618530273,&quot;top&quot;:2.5399999618530273},&quot;type&quot;:0},{&quot;direction&quot;:1,&quot;id&quot;:&quot;2020-08-04T10:14:51&quot;,&quot;maxSize&quot;:{&quot;size1&quot;:52.499606415106733},&quot;minSize&quot;:{&quot;size1&quot;:52.499606415106733},&quot;normalSize&quot;:{&quot;size1&quot;:52.499606415106733},&quot;subLayout&quot;:[{&quot;id&quot;:&quot;2020-08-04T10:14:51&quot;,&quot;margin&quot;:{&quot;bottom&quot;:2.5399999618530273,&quot;left&quot;:2.5399999618530273,&quot;right&quot;:2.1170001029968262,&quot;top&quot;:1.2699999809265137},&quot;type&quot;:0},{&quot;id&quot;:&quot;2020-08-04T10:14:51&quot;,&quot;margin&quot;:{&quot;bottom&quot;:2.5399999618530273,&quot;left&quot;:0,&quot;right&quot;:2.5399999618530273,&quot;top&quot;:1.2699999809265137},&quot;type&quot;:0}],&quot;type&quot;:0}],&quot;type&quot;:0}"/>
  <p:tag name="KSO_WM_SLIDE_BACKGROUND" val="[&quot;general&quot;,&quot;frame&quot;]"/>
  <p:tag name="KSO_WM_SLIDE_RATIO" val="1.777778"/>
  <p:tag name="KSO_WM_CHIP_INFOS" val="{&quot;layout_type&quot;:&quot;topbottom&quot;,&quot;tags&quot;:{&quot;style&quot;:[&quot;商务&quot;,&quot;简约&quot;,&quot;文艺清新&quot;,&quot;中国风&quot;,&quot;卡通&quot;,&quot;欧美风&quot;,&quot;黑板风&quot;,&quot;渐变风&quot;,&quot;党政风&quot;]},&quot;slide_type&quot;:[&quot;text&quot;],&quot;aspect_ratio&quot;:&quot;16:9&quot;}"/>
  <p:tag name="KSO_WM_CHIP_FILLPROP" val="[[{&quot;fill_id&quot;:&quot;34b8e677ad5f40a1bec752419291d33f&quot;,&quot;fill_align&quot;:&quot;lm&quot;,&quot;text_align&quot;:&quot;lm&quot;,&quot;text_direction&quot;:&quot;horizontal&quot;,&quot;chip_types&quot;:[&quot;header&quot;]},{&quot;fill_id&quot;:&quot;189c3cc29f2b4f62ba52897c7838c1f3&quot;,&quot;fill_align&quot;:&quot;lm&quot;,&quot;text_align&quot;:&quot;lm&quot;,&quot;text_direction&quot;:&quot;horizontal&quot;,&quot;chip_types&quot;:[&quot;diagram&quot;,&quot;pictext&quot;,&quot;text&quot;,&quot;picture&quot;,&quot;chart&quot;,&quot;table&quot;],&quot;support_features&quot;:[&quot;collage&quot;]},{&quot;fill_id&quot;:&quot;c786cd06d8aa4ebb92c23857ebcb871c&quot;,&quot;fill_align&quot;:&quot;lm&quot;,&quot;text_align&quot;:&quot;lm&quot;,&quot;text_direction&quot;:&quot;horizontal&quot;,&quot;chip_types&quot;:[&quot;diagram&quot;,&quot;pictext&quot;,&quot;text&quot;,&quot;picture&quot;,&quot;chart&quot;,&quot;table&quot;],&quot;support_features&quot;:[&quot;collage&quot;]}],[{&quot;fill_id&quot;:&quot;34b8e677ad5f40a1bec752419291d33f&quot;,&quot;fill_align&quot;:&quot;cm&quot;,&quot;text_align&quot;:&quot;cm&quot;,&quot;text_direction&quot;:&quot;horizontal&quot;,&quot;chip_types&quot;:[&quot;header&quot;]},{&quot;fill_id&quot;:&quot;189c3cc29f2b4f62ba52897c7838c1f3&quot;,&quot;fill_align&quot;:&quot;rm&quot;,&quot;text_align&quot;:&quot;lm&quot;,&quot;text_direction&quot;:&quot;horizontal&quot;,&quot;chip_types&quot;:[&quot;diagram&quot;,&quot;pictext&quot;,&quot;text&quot;,&quot;picture&quot;,&quot;chart&quot;,&quot;table&quot;],&quot;support_features&quot;:[&quot;collage&quot;]},{&quot;fill_id&quot;:&quot;c786cd06d8aa4ebb92c23857ebcb871c&quot;,&quot;fill_align&quot;:&quot;lm&quot;,&quot;text_align&quot;:&quot;lm&quot;,&quot;text_direction&quot;:&quot;horizontal&quot;,&quot;chip_types&quot;:[&quot;diagram&quot;,&quot;pictext&quot;,&quot;text&quot;,&quot;picture&quot;,&quot;chart&quot;,&quot;table&quot;],&quot;support_features&quot;:[&quot;collage&quot;]}]]"/>
  <p:tag name="KSO_WM_SLIDE_ID" val="diagram20209838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SLIDE_SIZE" val="816*312"/>
  <p:tag name="KSO_WM_SLIDE_POSITION" val="72*108"/>
  <p:tag name="KSO_WM_TAG_VERSION" val="1.0"/>
  <p:tag name="KSO_WM_BEAUTIFY_FLAG" val="#wm#"/>
  <p:tag name="KSO_WM_TEMPLATE_CATEGORY" val="diagram"/>
  <p:tag name="KSO_WM_TEMPLATE_INDEX" val="20209838"/>
  <p:tag name="KSO_WM_SLIDE_LAYOUT" val="a_d_f"/>
  <p:tag name="KSO_WM_SLIDE_LAYOUT_CNT" val="1_1_1"/>
  <p:tag name="KSO_WM_CHIP_XID" val="5eedabadaa51720c6c8f4f5d"/>
  <p:tag name="KSO_WM_CHIP_GROUPID" val="5eedabadaa51720c6c8f4f5c"/>
  <p:tag name="KSO_WM_SLIDE_BK_DARK_LIGHT" val="2"/>
  <p:tag name="KSO_WM_SLIDE_BACKGROUND_TYPE" val="frame"/>
  <p:tag name="KSO_WM_SLIDE_SUPPORT_FEATURE_TYPE" val="1"/>
  <p:tag name="KSO_WM_TEMPLATE_ASSEMBLE_XID" val="5f28c49a671cac3474371165"/>
  <p:tag name="KSO_WM_TEMPLATE_ASSEMBLE_GROUPID" val="5f28c49a671cac3474371165"/>
</p:tagLst>
</file>

<file path=ppt/tags/tag355.xml><?xml version="1.0" encoding="utf-8"?>
<p:tagLst xmlns:a="http://schemas.openxmlformats.org/drawingml/2006/main" xmlns:r="http://schemas.openxmlformats.org/officeDocument/2006/relationships" xmlns:p="http://schemas.openxmlformats.org/presentationml/2006/main">
  <p:tag name="KSO_WM_SLIDE_LAYOUT_INFO" val="{&quot;backgroundInfo&quot;:[{&quot;bottom&quot;:0,&quot;bottomAbs&quot;:false,&quot;left&quot;:0,&quot;leftAbs&quot;:false,&quot;right&quot;:0,&quot;rightAbs&quot;:false,&quot;top&quot;:0,&quot;topAbs&quot;:false,&quot;type&quot;:&quot;general&quot;},{&quot;bottom&quot;:0,&quot;bottomAbs&quot;:false,&quot;left&quot;:0,&quot;leftAbs&quot;:false,&quot;right&quot;:0,&quot;rightAbs&quot;:false,&quot;top&quot;:0,&quot;topAbs&quot;:false,&quot;type&quot;:&quot;frame&quot;}],&quot;id&quot;:&quot;2020-08-04T10:14:51&quot;,&quot;maxSize&quot;:{&quot;size1&quot;:35.600000000000001},&quot;minSize&quot;:{&quot;size1&quot;:24.399999999999999},&quot;normalSize&quot;:{&quot;size1&quot;:31.199999999999999},&quot;subLayout&quot;:[{&quot;id&quot;:&quot;2020-08-04T10:14:51&quot;,&quot;margin&quot;:{&quot;bottom&quot;:0,&quot;left&quot;:2.5399999618530273,&quot;right&quot;:2.5399999618530273,&quot;top&quot;:2.5399999618530273},&quot;type&quot;:0},{&quot;direction&quot;:1,&quot;id&quot;:&quot;2020-08-04T10:14:51&quot;,&quot;maxSize&quot;:{&quot;size1&quot;:52.499606415106733},&quot;minSize&quot;:{&quot;size1&quot;:52.499606415106733},&quot;normalSize&quot;:{&quot;size1&quot;:52.499606415106733},&quot;subLayout&quot;:[{&quot;id&quot;:&quot;2020-08-04T10:14:51&quot;,&quot;margin&quot;:{&quot;bottom&quot;:2.5399999618530273,&quot;left&quot;:2.5399999618530273,&quot;right&quot;:2.1170001029968262,&quot;top&quot;:1.2699999809265137},&quot;type&quot;:0},{&quot;id&quot;:&quot;2020-08-04T10:14:51&quot;,&quot;margin&quot;:{&quot;bottom&quot;:2.5399999618530273,&quot;left&quot;:0,&quot;right&quot;:2.5399999618530273,&quot;top&quot;:1.2699999809265137},&quot;type&quot;:0}],&quot;type&quot;:0}],&quot;type&quot;:0}"/>
  <p:tag name="KSO_WM_SLIDE_BACKGROUND" val="[&quot;general&quot;,&quot;frame&quot;]"/>
  <p:tag name="KSO_WM_SLIDE_RATIO" val="1.777778"/>
  <p:tag name="KSO_WM_CHIP_INFOS" val="{&quot;layout_type&quot;:&quot;topbottom&quot;,&quot;tags&quot;:{&quot;style&quot;:[&quot;商务&quot;,&quot;简约&quot;,&quot;文艺清新&quot;,&quot;中国风&quot;,&quot;卡通&quot;,&quot;欧美风&quot;,&quot;黑板风&quot;,&quot;渐变风&quot;,&quot;党政风&quot;]},&quot;slide_type&quot;:[&quot;text&quot;],&quot;aspect_ratio&quot;:&quot;16:9&quot;}"/>
  <p:tag name="KSO_WM_CHIP_FILLPROP" val="[[{&quot;fill_id&quot;:&quot;34b8e677ad5f40a1bec752419291d33f&quot;,&quot;fill_align&quot;:&quot;lm&quot;,&quot;text_align&quot;:&quot;lm&quot;,&quot;text_direction&quot;:&quot;horizontal&quot;,&quot;chip_types&quot;:[&quot;header&quot;]},{&quot;fill_id&quot;:&quot;189c3cc29f2b4f62ba52897c7838c1f3&quot;,&quot;fill_align&quot;:&quot;lm&quot;,&quot;text_align&quot;:&quot;lm&quot;,&quot;text_direction&quot;:&quot;horizontal&quot;,&quot;chip_types&quot;:[&quot;diagram&quot;,&quot;pictext&quot;,&quot;text&quot;,&quot;picture&quot;,&quot;chart&quot;,&quot;table&quot;],&quot;support_features&quot;:[&quot;collage&quot;]},{&quot;fill_id&quot;:&quot;c786cd06d8aa4ebb92c23857ebcb871c&quot;,&quot;fill_align&quot;:&quot;lm&quot;,&quot;text_align&quot;:&quot;lm&quot;,&quot;text_direction&quot;:&quot;horizontal&quot;,&quot;chip_types&quot;:[&quot;diagram&quot;,&quot;pictext&quot;,&quot;text&quot;,&quot;picture&quot;,&quot;chart&quot;,&quot;table&quot;],&quot;support_features&quot;:[&quot;collage&quot;]}],[{&quot;fill_id&quot;:&quot;34b8e677ad5f40a1bec752419291d33f&quot;,&quot;fill_align&quot;:&quot;cm&quot;,&quot;text_align&quot;:&quot;cm&quot;,&quot;text_direction&quot;:&quot;horizontal&quot;,&quot;chip_types&quot;:[&quot;header&quot;]},{&quot;fill_id&quot;:&quot;189c3cc29f2b4f62ba52897c7838c1f3&quot;,&quot;fill_align&quot;:&quot;rm&quot;,&quot;text_align&quot;:&quot;lm&quot;,&quot;text_direction&quot;:&quot;horizontal&quot;,&quot;chip_types&quot;:[&quot;diagram&quot;,&quot;pictext&quot;,&quot;text&quot;,&quot;picture&quot;,&quot;chart&quot;,&quot;table&quot;],&quot;support_features&quot;:[&quot;collage&quot;]},{&quot;fill_id&quot;:&quot;c786cd06d8aa4ebb92c23857ebcb871c&quot;,&quot;fill_align&quot;:&quot;lm&quot;,&quot;text_align&quot;:&quot;lm&quot;,&quot;text_direction&quot;:&quot;horizontal&quot;,&quot;chip_types&quot;:[&quot;diagram&quot;,&quot;pictext&quot;,&quot;text&quot;,&quot;picture&quot;,&quot;chart&quot;,&quot;table&quot;],&quot;support_features&quot;:[&quot;collage&quot;]}]]"/>
  <p:tag name="KSO_WM_SLIDE_ID" val="diagram20209838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SLIDE_SIZE" val="816*312"/>
  <p:tag name="KSO_WM_SLIDE_POSITION" val="72*108"/>
  <p:tag name="KSO_WM_TAG_VERSION" val="1.0"/>
  <p:tag name="KSO_WM_BEAUTIFY_FLAG" val="#wm#"/>
  <p:tag name="KSO_WM_TEMPLATE_CATEGORY" val="diagram"/>
  <p:tag name="KSO_WM_TEMPLATE_INDEX" val="20209838"/>
  <p:tag name="KSO_WM_SLIDE_LAYOUT" val="a_d_f"/>
  <p:tag name="KSO_WM_SLIDE_LAYOUT_CNT" val="1_1_1"/>
  <p:tag name="KSO_WM_CHIP_XID" val="5eedabadaa51720c6c8f4f5d"/>
  <p:tag name="KSO_WM_CHIP_GROUPID" val="5eedabadaa51720c6c8f4f5c"/>
  <p:tag name="KSO_WM_SLIDE_BK_DARK_LIGHT" val="2"/>
  <p:tag name="KSO_WM_SLIDE_BACKGROUND_TYPE" val="frame"/>
  <p:tag name="KSO_WM_SLIDE_SUPPORT_FEATURE_TYPE" val="1"/>
  <p:tag name="KSO_WM_TEMPLATE_ASSEMBLE_XID" val="5f28c49a671cac3474371165"/>
  <p:tag name="KSO_WM_TEMPLATE_ASSEMBLE_GROUPID" val="5f28c49a671cac3474371165"/>
</p:tagLst>
</file>

<file path=ppt/tags/tag356.xml><?xml version="1.0" encoding="utf-8"?>
<p:tagLst xmlns:a="http://schemas.openxmlformats.org/drawingml/2006/main" xmlns:r="http://schemas.openxmlformats.org/officeDocument/2006/relationships" xmlns:p="http://schemas.openxmlformats.org/presentationml/2006/main">
  <p:tag name="KSO_WM_SLIDE_LAYOUT_INFO" val="{&quot;backgroundInfo&quot;:[{&quot;bottom&quot;:0,&quot;bottomAbs&quot;:false,&quot;left&quot;:0,&quot;leftAbs&quot;:false,&quot;right&quot;:0,&quot;rightAbs&quot;:false,&quot;top&quot;:0,&quot;topAbs&quot;:false,&quot;type&quot;:&quot;general&quot;},{&quot;bottom&quot;:0,&quot;bottomAbs&quot;:false,&quot;left&quot;:0,&quot;leftAbs&quot;:false,&quot;right&quot;:0,&quot;rightAbs&quot;:false,&quot;top&quot;:0,&quot;topAbs&quot;:false,&quot;type&quot;:&quot;frame&quot;}],&quot;id&quot;:&quot;2020-08-04T10:14:51&quot;,&quot;maxSize&quot;:{&quot;size1&quot;:35.600000000000001},&quot;minSize&quot;:{&quot;size1&quot;:24.399999999999999},&quot;normalSize&quot;:{&quot;size1&quot;:31.199999999999999},&quot;subLayout&quot;:[{&quot;id&quot;:&quot;2020-08-04T10:14:51&quot;,&quot;margin&quot;:{&quot;bottom&quot;:0,&quot;left&quot;:2.5399999618530273,&quot;right&quot;:2.5399999618530273,&quot;top&quot;:2.5399999618530273},&quot;type&quot;:0},{&quot;direction&quot;:1,&quot;id&quot;:&quot;2020-08-04T10:14:51&quot;,&quot;maxSize&quot;:{&quot;size1&quot;:52.499606415106733},&quot;minSize&quot;:{&quot;size1&quot;:52.499606415106733},&quot;normalSize&quot;:{&quot;size1&quot;:52.499606415106733},&quot;subLayout&quot;:[{&quot;id&quot;:&quot;2020-08-04T10:14:51&quot;,&quot;margin&quot;:{&quot;bottom&quot;:2.5399999618530273,&quot;left&quot;:2.5399999618530273,&quot;right&quot;:2.1170001029968262,&quot;top&quot;:1.2699999809265137},&quot;type&quot;:0},{&quot;id&quot;:&quot;2020-08-04T10:14:51&quot;,&quot;margin&quot;:{&quot;bottom&quot;:2.5399999618530273,&quot;left&quot;:0,&quot;right&quot;:2.5399999618530273,&quot;top&quot;:1.2699999809265137},&quot;type&quot;:0}],&quot;type&quot;:0}],&quot;type&quot;:0}"/>
  <p:tag name="KSO_WM_SLIDE_BACKGROUND" val="[&quot;general&quot;,&quot;frame&quot;]"/>
  <p:tag name="KSO_WM_SLIDE_RATIO" val="1.777778"/>
  <p:tag name="KSO_WM_CHIP_INFOS" val="{&quot;layout_type&quot;:&quot;topbottom&quot;,&quot;tags&quot;:{&quot;style&quot;:[&quot;商务&quot;,&quot;简约&quot;,&quot;文艺清新&quot;,&quot;中国风&quot;,&quot;卡通&quot;,&quot;欧美风&quot;,&quot;黑板风&quot;,&quot;渐变风&quot;,&quot;党政风&quot;]},&quot;slide_type&quot;:[&quot;text&quot;],&quot;aspect_ratio&quot;:&quot;16:9&quot;}"/>
  <p:tag name="KSO_WM_CHIP_FILLPROP" val="[[{&quot;fill_id&quot;:&quot;34b8e677ad5f40a1bec752419291d33f&quot;,&quot;fill_align&quot;:&quot;lm&quot;,&quot;text_align&quot;:&quot;lm&quot;,&quot;text_direction&quot;:&quot;horizontal&quot;,&quot;chip_types&quot;:[&quot;header&quot;]},{&quot;fill_id&quot;:&quot;189c3cc29f2b4f62ba52897c7838c1f3&quot;,&quot;fill_align&quot;:&quot;lm&quot;,&quot;text_align&quot;:&quot;lm&quot;,&quot;text_direction&quot;:&quot;horizontal&quot;,&quot;chip_types&quot;:[&quot;diagram&quot;,&quot;pictext&quot;,&quot;text&quot;,&quot;picture&quot;,&quot;chart&quot;,&quot;table&quot;],&quot;support_features&quot;:[&quot;collage&quot;]},{&quot;fill_id&quot;:&quot;c786cd06d8aa4ebb92c23857ebcb871c&quot;,&quot;fill_align&quot;:&quot;lm&quot;,&quot;text_align&quot;:&quot;lm&quot;,&quot;text_direction&quot;:&quot;horizontal&quot;,&quot;chip_types&quot;:[&quot;diagram&quot;,&quot;pictext&quot;,&quot;text&quot;,&quot;picture&quot;,&quot;chart&quot;,&quot;table&quot;],&quot;support_features&quot;:[&quot;collage&quot;]}],[{&quot;fill_id&quot;:&quot;34b8e677ad5f40a1bec752419291d33f&quot;,&quot;fill_align&quot;:&quot;cm&quot;,&quot;text_align&quot;:&quot;cm&quot;,&quot;text_direction&quot;:&quot;horizontal&quot;,&quot;chip_types&quot;:[&quot;header&quot;]},{&quot;fill_id&quot;:&quot;189c3cc29f2b4f62ba52897c7838c1f3&quot;,&quot;fill_align&quot;:&quot;rm&quot;,&quot;text_align&quot;:&quot;lm&quot;,&quot;text_direction&quot;:&quot;horizontal&quot;,&quot;chip_types&quot;:[&quot;diagram&quot;,&quot;pictext&quot;,&quot;text&quot;,&quot;picture&quot;,&quot;chart&quot;,&quot;table&quot;],&quot;support_features&quot;:[&quot;collage&quot;]},{&quot;fill_id&quot;:&quot;c786cd06d8aa4ebb92c23857ebcb871c&quot;,&quot;fill_align&quot;:&quot;lm&quot;,&quot;text_align&quot;:&quot;lm&quot;,&quot;text_direction&quot;:&quot;horizontal&quot;,&quot;chip_types&quot;:[&quot;diagram&quot;,&quot;pictext&quot;,&quot;text&quot;,&quot;picture&quot;,&quot;chart&quot;,&quot;table&quot;],&quot;support_features&quot;:[&quot;collage&quot;]}]]"/>
  <p:tag name="KSO_WM_SLIDE_ID" val="diagram20209838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SLIDE_SIZE" val="816*312"/>
  <p:tag name="KSO_WM_SLIDE_POSITION" val="72*108"/>
  <p:tag name="KSO_WM_TAG_VERSION" val="1.0"/>
  <p:tag name="KSO_WM_BEAUTIFY_FLAG" val="#wm#"/>
  <p:tag name="KSO_WM_TEMPLATE_CATEGORY" val="diagram"/>
  <p:tag name="KSO_WM_TEMPLATE_INDEX" val="20209838"/>
  <p:tag name="KSO_WM_SLIDE_LAYOUT" val="a_d_f"/>
  <p:tag name="KSO_WM_SLIDE_LAYOUT_CNT" val="1_1_1"/>
  <p:tag name="KSO_WM_CHIP_XID" val="5eedabadaa51720c6c8f4f5d"/>
  <p:tag name="KSO_WM_CHIP_GROUPID" val="5eedabadaa51720c6c8f4f5c"/>
  <p:tag name="KSO_WM_SLIDE_BK_DARK_LIGHT" val="2"/>
  <p:tag name="KSO_WM_SLIDE_BACKGROUND_TYPE" val="frame"/>
  <p:tag name="KSO_WM_SLIDE_SUPPORT_FEATURE_TYPE" val="1"/>
  <p:tag name="KSO_WM_TEMPLATE_ASSEMBLE_XID" val="5f28c49a671cac3474371165"/>
  <p:tag name="KSO_WM_TEMPLATE_ASSEMBLE_GROUPID" val="5f28c49a671cac3474371165"/>
</p:tagLst>
</file>

<file path=ppt/tags/tag357.xml><?xml version="1.0" encoding="utf-8"?>
<p:tagLst xmlns:a="http://schemas.openxmlformats.org/drawingml/2006/main" xmlns:r="http://schemas.openxmlformats.org/officeDocument/2006/relationships" xmlns:p="http://schemas.openxmlformats.org/presentationml/2006/main">
  <p:tag name="KSO_WM_SLIDE_LAYOUT_INFO" val="{&quot;backgroundInfo&quot;:[{&quot;bottom&quot;:0,&quot;bottomAbs&quot;:false,&quot;left&quot;:0,&quot;leftAbs&quot;:false,&quot;right&quot;:0,&quot;rightAbs&quot;:false,&quot;top&quot;:0,&quot;topAbs&quot;:false,&quot;type&quot;:&quot;general&quot;},{&quot;bottom&quot;:0,&quot;bottomAbs&quot;:false,&quot;left&quot;:0,&quot;leftAbs&quot;:false,&quot;right&quot;:0,&quot;rightAbs&quot;:false,&quot;top&quot;:0,&quot;topAbs&quot;:false,&quot;type&quot;:&quot;frame&quot;}],&quot;id&quot;:&quot;2020-08-04T10:14:51&quot;,&quot;maxSize&quot;:{&quot;size1&quot;:35.600000000000001},&quot;minSize&quot;:{&quot;size1&quot;:24.399999999999999},&quot;normalSize&quot;:{&quot;size1&quot;:31.199999999999999},&quot;subLayout&quot;:[{&quot;id&quot;:&quot;2020-08-04T10:14:51&quot;,&quot;margin&quot;:{&quot;bottom&quot;:0,&quot;left&quot;:2.5399999618530273,&quot;right&quot;:2.5399999618530273,&quot;top&quot;:2.5399999618530273},&quot;type&quot;:0},{&quot;direction&quot;:1,&quot;id&quot;:&quot;2020-08-04T10:14:51&quot;,&quot;maxSize&quot;:{&quot;size1&quot;:52.499606415106733},&quot;minSize&quot;:{&quot;size1&quot;:52.499606415106733},&quot;normalSize&quot;:{&quot;size1&quot;:52.499606415106733},&quot;subLayout&quot;:[{&quot;id&quot;:&quot;2020-08-04T10:14:51&quot;,&quot;margin&quot;:{&quot;bottom&quot;:2.5399999618530273,&quot;left&quot;:2.5399999618530273,&quot;right&quot;:2.1170001029968262,&quot;top&quot;:1.2699999809265137},&quot;type&quot;:0},{&quot;id&quot;:&quot;2020-08-04T10:14:51&quot;,&quot;margin&quot;:{&quot;bottom&quot;:2.5399999618530273,&quot;left&quot;:0,&quot;right&quot;:2.5399999618530273,&quot;top&quot;:1.2699999809265137},&quot;type&quot;:0}],&quot;type&quot;:0}],&quot;type&quot;:0}"/>
  <p:tag name="KSO_WM_SLIDE_BACKGROUND" val="[&quot;general&quot;,&quot;frame&quot;]"/>
  <p:tag name="KSO_WM_SLIDE_RATIO" val="1.777778"/>
  <p:tag name="KSO_WM_CHIP_INFOS" val="{&quot;layout_type&quot;:&quot;topbottom&quot;,&quot;tags&quot;:{&quot;style&quot;:[&quot;商务&quot;,&quot;简约&quot;,&quot;文艺清新&quot;,&quot;中国风&quot;,&quot;卡通&quot;,&quot;欧美风&quot;,&quot;黑板风&quot;,&quot;渐变风&quot;,&quot;党政风&quot;]},&quot;slide_type&quot;:[&quot;text&quot;],&quot;aspect_ratio&quot;:&quot;16:9&quot;}"/>
  <p:tag name="KSO_WM_CHIP_FILLPROP" val="[[{&quot;fill_id&quot;:&quot;34b8e677ad5f40a1bec752419291d33f&quot;,&quot;fill_align&quot;:&quot;lm&quot;,&quot;text_align&quot;:&quot;lm&quot;,&quot;text_direction&quot;:&quot;horizontal&quot;,&quot;chip_types&quot;:[&quot;header&quot;]},{&quot;fill_id&quot;:&quot;189c3cc29f2b4f62ba52897c7838c1f3&quot;,&quot;fill_align&quot;:&quot;lm&quot;,&quot;text_align&quot;:&quot;lm&quot;,&quot;text_direction&quot;:&quot;horizontal&quot;,&quot;chip_types&quot;:[&quot;diagram&quot;,&quot;pictext&quot;,&quot;text&quot;,&quot;picture&quot;,&quot;chart&quot;,&quot;table&quot;],&quot;support_features&quot;:[&quot;collage&quot;]},{&quot;fill_id&quot;:&quot;c786cd06d8aa4ebb92c23857ebcb871c&quot;,&quot;fill_align&quot;:&quot;lm&quot;,&quot;text_align&quot;:&quot;lm&quot;,&quot;text_direction&quot;:&quot;horizontal&quot;,&quot;chip_types&quot;:[&quot;diagram&quot;,&quot;pictext&quot;,&quot;text&quot;,&quot;picture&quot;,&quot;chart&quot;,&quot;table&quot;],&quot;support_features&quot;:[&quot;collage&quot;]}],[{&quot;fill_id&quot;:&quot;34b8e677ad5f40a1bec752419291d33f&quot;,&quot;fill_align&quot;:&quot;cm&quot;,&quot;text_align&quot;:&quot;cm&quot;,&quot;text_direction&quot;:&quot;horizontal&quot;,&quot;chip_types&quot;:[&quot;header&quot;]},{&quot;fill_id&quot;:&quot;189c3cc29f2b4f62ba52897c7838c1f3&quot;,&quot;fill_align&quot;:&quot;rm&quot;,&quot;text_align&quot;:&quot;lm&quot;,&quot;text_direction&quot;:&quot;horizontal&quot;,&quot;chip_types&quot;:[&quot;diagram&quot;,&quot;pictext&quot;,&quot;text&quot;,&quot;picture&quot;,&quot;chart&quot;,&quot;table&quot;],&quot;support_features&quot;:[&quot;collage&quot;]},{&quot;fill_id&quot;:&quot;c786cd06d8aa4ebb92c23857ebcb871c&quot;,&quot;fill_align&quot;:&quot;lm&quot;,&quot;text_align&quot;:&quot;lm&quot;,&quot;text_direction&quot;:&quot;horizontal&quot;,&quot;chip_types&quot;:[&quot;diagram&quot;,&quot;pictext&quot;,&quot;text&quot;,&quot;picture&quot;,&quot;chart&quot;,&quot;table&quot;],&quot;support_features&quot;:[&quot;collage&quot;]}]]"/>
  <p:tag name="KSO_WM_SLIDE_ID" val="diagram20209838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SLIDE_SIZE" val="816*312"/>
  <p:tag name="KSO_WM_SLIDE_POSITION" val="72*108"/>
  <p:tag name="KSO_WM_TAG_VERSION" val="1.0"/>
  <p:tag name="KSO_WM_BEAUTIFY_FLAG" val="#wm#"/>
  <p:tag name="KSO_WM_TEMPLATE_CATEGORY" val="diagram"/>
  <p:tag name="KSO_WM_TEMPLATE_INDEX" val="20209838"/>
  <p:tag name="KSO_WM_SLIDE_LAYOUT" val="a_d_f"/>
  <p:tag name="KSO_WM_SLIDE_LAYOUT_CNT" val="1_1_1"/>
  <p:tag name="KSO_WM_CHIP_XID" val="5eedabadaa51720c6c8f4f5d"/>
  <p:tag name="KSO_WM_CHIP_GROUPID" val="5eedabadaa51720c6c8f4f5c"/>
  <p:tag name="KSO_WM_SLIDE_BK_DARK_LIGHT" val="2"/>
  <p:tag name="KSO_WM_SLIDE_BACKGROUND_TYPE" val="frame"/>
  <p:tag name="KSO_WM_SLIDE_SUPPORT_FEATURE_TYPE" val="1"/>
  <p:tag name="KSO_WM_TEMPLATE_ASSEMBLE_XID" val="5f28c49a671cac3474371165"/>
  <p:tag name="KSO_WM_TEMPLATE_ASSEMBLE_GROUPID" val="5f28c49a671cac3474371165"/>
</p:tagLst>
</file>

<file path=ppt/tags/tag358.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22"/>
  <p:tag name="KSO_WM_UNIT_HIGHLIGHT" val="0"/>
  <p:tag name="KSO_WM_UNIT_COMPATIBLE" val="0"/>
  <p:tag name="KSO_WM_UNIT_DIAGRAM_ISNUMVISUAL" val="0"/>
  <p:tag name="KSO_WM_UNIT_DIAGRAM_ISREFERUNIT" val="0"/>
  <p:tag name="KSO_WM_UNIT_TYPE" val="a"/>
  <p:tag name="KSO_WM_UNIT_INDEX" val="1"/>
  <p:tag name="KSO_WM_UNIT_ID" val="diagram20209838_1*a*1"/>
  <p:tag name="KSO_WM_TEMPLATE_CATEGORY" val="diagram"/>
  <p:tag name="KSO_WM_TEMPLATE_INDEX" val="20209838"/>
  <p:tag name="KSO_WM_UNIT_LAYERLEVEL" val="1"/>
  <p:tag name="KSO_WM_TAG_VERSION" val="1.0"/>
  <p:tag name="KSO_WM_BEAUTIFY_FLAG" val="#wm#"/>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86a65eaddbec41538033a23812526722"/>
  <p:tag name="KSO_WM_ASSEMBLE_CHIP_INDEX" val="b4b5cb46ffac458d977b1d9b1327b916"/>
  <p:tag name="KSO_WM_UNIT_TEXT_FILL_FORE_SCHEMECOLOR_INDEX_BRIGHTNESS" val="0"/>
  <p:tag name="KSO_WM_UNIT_TEXT_FILL_FORE_SCHEMECOLOR_INDEX" val="13"/>
  <p:tag name="KSO_WM_UNIT_TEXT_FILL_TYPE" val="1"/>
  <p:tag name="KSO_WM_TEMPLATE_ASSEMBLE_XID" val="5f28c49a671cac3474371165"/>
  <p:tag name="KSO_WM_TEMPLATE_ASSEMBLE_GROUPID" val="5f28c49a671cac3474371165"/>
</p:tagLst>
</file>

<file path=ppt/tags/tag359.xml><?xml version="1.0" encoding="utf-8"?>
<p:tagLst xmlns:a="http://schemas.openxmlformats.org/drawingml/2006/main" xmlns:r="http://schemas.openxmlformats.org/officeDocument/2006/relationships" xmlns:p="http://schemas.openxmlformats.org/presentationml/2006/main">
  <p:tag name="KSO_WM_SLIDE_LAYOUT_INFO" val="{&quot;backgroundInfo&quot;:[{&quot;bottom&quot;:0,&quot;bottomAbs&quot;:false,&quot;left&quot;:0,&quot;leftAbs&quot;:false,&quot;right&quot;:0,&quot;rightAbs&quot;:false,&quot;top&quot;:0,&quot;topAbs&quot;:false,&quot;type&quot;:&quot;general&quot;},{&quot;bottom&quot;:0,&quot;bottomAbs&quot;:false,&quot;left&quot;:0,&quot;leftAbs&quot;:false,&quot;right&quot;:0,&quot;rightAbs&quot;:false,&quot;top&quot;:0,&quot;topAbs&quot;:false,&quot;type&quot;:&quot;frame&quot;}],&quot;id&quot;:&quot;2020-08-04T10:14:51&quot;,&quot;maxSize&quot;:{&quot;size1&quot;:35.600000000000001},&quot;minSize&quot;:{&quot;size1&quot;:24.399999999999999},&quot;normalSize&quot;:{&quot;size1&quot;:31.199999999999999},&quot;subLayout&quot;:[{&quot;id&quot;:&quot;2020-08-04T10:14:51&quot;,&quot;margin&quot;:{&quot;bottom&quot;:0,&quot;left&quot;:2.5399999618530273,&quot;right&quot;:2.5399999618530273,&quot;top&quot;:2.5399999618530273},&quot;type&quot;:0},{&quot;direction&quot;:1,&quot;id&quot;:&quot;2020-08-04T10:14:51&quot;,&quot;maxSize&quot;:{&quot;size1&quot;:52.499606415106733},&quot;minSize&quot;:{&quot;size1&quot;:52.499606415106733},&quot;normalSize&quot;:{&quot;size1&quot;:52.499606415106733},&quot;subLayout&quot;:[{&quot;id&quot;:&quot;2020-08-04T10:14:51&quot;,&quot;margin&quot;:{&quot;bottom&quot;:2.5399999618530273,&quot;left&quot;:2.5399999618530273,&quot;right&quot;:2.1170001029968262,&quot;top&quot;:1.2699999809265137},&quot;type&quot;:0},{&quot;id&quot;:&quot;2020-08-04T10:14:51&quot;,&quot;margin&quot;:{&quot;bottom&quot;:2.5399999618530273,&quot;left&quot;:0,&quot;right&quot;:2.5399999618530273,&quot;top&quot;:1.2699999809265137},&quot;type&quot;:0}],&quot;type&quot;:0}],&quot;type&quot;:0}"/>
  <p:tag name="KSO_WM_SLIDE_BACKGROUND" val="[&quot;general&quot;,&quot;frame&quot;]"/>
  <p:tag name="KSO_WM_SLIDE_RATIO" val="1.777778"/>
  <p:tag name="KSO_WM_CHIP_INFOS" val="{&quot;layout_type&quot;:&quot;topbottom&quot;,&quot;tags&quot;:{&quot;style&quot;:[&quot;商务&quot;,&quot;简约&quot;,&quot;文艺清新&quot;,&quot;中国风&quot;,&quot;卡通&quot;,&quot;欧美风&quot;,&quot;黑板风&quot;,&quot;渐变风&quot;,&quot;党政风&quot;]},&quot;slide_type&quot;:[&quot;text&quot;],&quot;aspect_ratio&quot;:&quot;16:9&quot;}"/>
  <p:tag name="KSO_WM_CHIP_FILLPROP" val="[[{&quot;fill_id&quot;:&quot;34b8e677ad5f40a1bec752419291d33f&quot;,&quot;fill_align&quot;:&quot;lm&quot;,&quot;text_align&quot;:&quot;lm&quot;,&quot;text_direction&quot;:&quot;horizontal&quot;,&quot;chip_types&quot;:[&quot;header&quot;]},{&quot;fill_id&quot;:&quot;189c3cc29f2b4f62ba52897c7838c1f3&quot;,&quot;fill_align&quot;:&quot;lm&quot;,&quot;text_align&quot;:&quot;lm&quot;,&quot;text_direction&quot;:&quot;horizontal&quot;,&quot;chip_types&quot;:[&quot;diagram&quot;,&quot;pictext&quot;,&quot;text&quot;,&quot;picture&quot;,&quot;chart&quot;,&quot;table&quot;],&quot;support_features&quot;:[&quot;collage&quot;]},{&quot;fill_id&quot;:&quot;c786cd06d8aa4ebb92c23857ebcb871c&quot;,&quot;fill_align&quot;:&quot;lm&quot;,&quot;text_align&quot;:&quot;lm&quot;,&quot;text_direction&quot;:&quot;horizontal&quot;,&quot;chip_types&quot;:[&quot;diagram&quot;,&quot;pictext&quot;,&quot;text&quot;,&quot;picture&quot;,&quot;chart&quot;,&quot;table&quot;],&quot;support_features&quot;:[&quot;collage&quot;]}],[{&quot;fill_id&quot;:&quot;34b8e677ad5f40a1bec752419291d33f&quot;,&quot;fill_align&quot;:&quot;cm&quot;,&quot;text_align&quot;:&quot;cm&quot;,&quot;text_direction&quot;:&quot;horizontal&quot;,&quot;chip_types&quot;:[&quot;header&quot;]},{&quot;fill_id&quot;:&quot;189c3cc29f2b4f62ba52897c7838c1f3&quot;,&quot;fill_align&quot;:&quot;rm&quot;,&quot;text_align&quot;:&quot;lm&quot;,&quot;text_direction&quot;:&quot;horizontal&quot;,&quot;chip_types&quot;:[&quot;diagram&quot;,&quot;pictext&quot;,&quot;text&quot;,&quot;picture&quot;,&quot;chart&quot;,&quot;table&quot;],&quot;support_features&quot;:[&quot;collage&quot;]},{&quot;fill_id&quot;:&quot;c786cd06d8aa4ebb92c23857ebcb871c&quot;,&quot;fill_align&quot;:&quot;lm&quot;,&quot;text_align&quot;:&quot;lm&quot;,&quot;text_direction&quot;:&quot;horizontal&quot;,&quot;chip_types&quot;:[&quot;diagram&quot;,&quot;pictext&quot;,&quot;text&quot;,&quot;picture&quot;,&quot;chart&quot;,&quot;table&quot;],&quot;support_features&quot;:[&quot;collage&quot;]}]]"/>
  <p:tag name="KSO_WM_SLIDE_ID" val="diagram20209838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SLIDE_SIZE" val="816*312"/>
  <p:tag name="KSO_WM_SLIDE_POSITION" val="72*108"/>
  <p:tag name="KSO_WM_TAG_VERSION" val="1.0"/>
  <p:tag name="KSO_WM_BEAUTIFY_FLAG" val="#wm#"/>
  <p:tag name="KSO_WM_TEMPLATE_CATEGORY" val="diagram"/>
  <p:tag name="KSO_WM_TEMPLATE_INDEX" val="20209838"/>
  <p:tag name="KSO_WM_SLIDE_LAYOUT" val="a_d_f"/>
  <p:tag name="KSO_WM_SLIDE_LAYOUT_CNT" val="1_1_1"/>
  <p:tag name="KSO_WM_CHIP_XID" val="5eedabadaa51720c6c8f4f5d"/>
  <p:tag name="KSO_WM_CHIP_GROUPID" val="5eedabadaa51720c6c8f4f5c"/>
  <p:tag name="KSO_WM_SLIDE_BK_DARK_LIGHT" val="2"/>
  <p:tag name="KSO_WM_SLIDE_BACKGROUND_TYPE" val="frame"/>
  <p:tag name="KSO_WM_SLIDE_SUPPORT_FEATURE_TYPE" val="1"/>
  <p:tag name="KSO_WM_TEMPLATE_ASSEMBLE_XID" val="5f28c49a671cac3474371165"/>
  <p:tag name="KSO_WM_TEMPLATE_ASSEMBLE_GROUPID" val="5f28c49a671cac3474371165"/>
</p:tagLst>
</file>

<file path=ppt/tags/tag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60.xml><?xml version="1.0" encoding="utf-8"?>
<p:tagLst xmlns:a="http://schemas.openxmlformats.org/drawingml/2006/main" xmlns:r="http://schemas.openxmlformats.org/officeDocument/2006/relationships" xmlns:p="http://schemas.openxmlformats.org/presentationml/2006/main">
  <p:tag name="KSO_WM_SLIDE_LAYOUT_INFO" val="{&quot;backgroundInfo&quot;:[{&quot;bottom&quot;:0,&quot;bottomAbs&quot;:false,&quot;left&quot;:0,&quot;leftAbs&quot;:false,&quot;right&quot;:0,&quot;rightAbs&quot;:false,&quot;top&quot;:0,&quot;topAbs&quot;:false,&quot;type&quot;:&quot;general&quot;},{&quot;bottom&quot;:0,&quot;bottomAbs&quot;:false,&quot;left&quot;:0,&quot;leftAbs&quot;:false,&quot;right&quot;:0,&quot;rightAbs&quot;:false,&quot;top&quot;:0,&quot;topAbs&quot;:false,&quot;type&quot;:&quot;frame&quot;}],&quot;id&quot;:&quot;2020-08-04T10:14:51&quot;,&quot;maxSize&quot;:{&quot;size1&quot;:35.600000000000001},&quot;minSize&quot;:{&quot;size1&quot;:24.399999999999999},&quot;normalSize&quot;:{&quot;size1&quot;:31.199999999999999},&quot;subLayout&quot;:[{&quot;id&quot;:&quot;2020-08-04T10:14:51&quot;,&quot;margin&quot;:{&quot;bottom&quot;:0,&quot;left&quot;:2.5399999618530273,&quot;right&quot;:2.5399999618530273,&quot;top&quot;:2.5399999618530273},&quot;type&quot;:0},{&quot;direction&quot;:1,&quot;id&quot;:&quot;2020-08-04T10:14:51&quot;,&quot;maxSize&quot;:{&quot;size1&quot;:52.499606415106733},&quot;minSize&quot;:{&quot;size1&quot;:52.499606415106733},&quot;normalSize&quot;:{&quot;size1&quot;:52.499606415106733},&quot;subLayout&quot;:[{&quot;id&quot;:&quot;2020-08-04T10:14:51&quot;,&quot;margin&quot;:{&quot;bottom&quot;:2.5399999618530273,&quot;left&quot;:2.5399999618530273,&quot;right&quot;:2.1170001029968262,&quot;top&quot;:1.2699999809265137},&quot;type&quot;:0},{&quot;id&quot;:&quot;2020-08-04T10:14:51&quot;,&quot;margin&quot;:{&quot;bottom&quot;:2.5399999618530273,&quot;left&quot;:0,&quot;right&quot;:2.5399999618530273,&quot;top&quot;:1.2699999809265137},&quot;type&quot;:0}],&quot;type&quot;:0}],&quot;type&quot;:0}"/>
  <p:tag name="KSO_WM_SLIDE_BACKGROUND" val="[&quot;general&quot;,&quot;frame&quot;]"/>
  <p:tag name="KSO_WM_SLIDE_RATIO" val="1.777778"/>
  <p:tag name="KSO_WM_CHIP_INFOS" val="{&quot;layout_type&quot;:&quot;topbottom&quot;,&quot;tags&quot;:{&quot;style&quot;:[&quot;商务&quot;,&quot;简约&quot;,&quot;文艺清新&quot;,&quot;中国风&quot;,&quot;卡通&quot;,&quot;欧美风&quot;,&quot;黑板风&quot;,&quot;渐变风&quot;,&quot;党政风&quot;]},&quot;slide_type&quot;:[&quot;text&quot;],&quot;aspect_ratio&quot;:&quot;16:9&quot;}"/>
  <p:tag name="KSO_WM_CHIP_FILLPROP" val="[[{&quot;fill_id&quot;:&quot;34b8e677ad5f40a1bec752419291d33f&quot;,&quot;fill_align&quot;:&quot;lm&quot;,&quot;text_align&quot;:&quot;lm&quot;,&quot;text_direction&quot;:&quot;horizontal&quot;,&quot;chip_types&quot;:[&quot;header&quot;]},{&quot;fill_id&quot;:&quot;189c3cc29f2b4f62ba52897c7838c1f3&quot;,&quot;fill_align&quot;:&quot;lm&quot;,&quot;text_align&quot;:&quot;lm&quot;,&quot;text_direction&quot;:&quot;horizontal&quot;,&quot;chip_types&quot;:[&quot;diagram&quot;,&quot;pictext&quot;,&quot;text&quot;,&quot;picture&quot;,&quot;chart&quot;,&quot;table&quot;],&quot;support_features&quot;:[&quot;collage&quot;]},{&quot;fill_id&quot;:&quot;c786cd06d8aa4ebb92c23857ebcb871c&quot;,&quot;fill_align&quot;:&quot;lm&quot;,&quot;text_align&quot;:&quot;lm&quot;,&quot;text_direction&quot;:&quot;horizontal&quot;,&quot;chip_types&quot;:[&quot;diagram&quot;,&quot;pictext&quot;,&quot;text&quot;,&quot;picture&quot;,&quot;chart&quot;,&quot;table&quot;],&quot;support_features&quot;:[&quot;collage&quot;]}],[{&quot;fill_id&quot;:&quot;34b8e677ad5f40a1bec752419291d33f&quot;,&quot;fill_align&quot;:&quot;cm&quot;,&quot;text_align&quot;:&quot;cm&quot;,&quot;text_direction&quot;:&quot;horizontal&quot;,&quot;chip_types&quot;:[&quot;header&quot;]},{&quot;fill_id&quot;:&quot;189c3cc29f2b4f62ba52897c7838c1f3&quot;,&quot;fill_align&quot;:&quot;rm&quot;,&quot;text_align&quot;:&quot;lm&quot;,&quot;text_direction&quot;:&quot;horizontal&quot;,&quot;chip_types&quot;:[&quot;diagram&quot;,&quot;pictext&quot;,&quot;text&quot;,&quot;picture&quot;,&quot;chart&quot;,&quot;table&quot;],&quot;support_features&quot;:[&quot;collage&quot;]},{&quot;fill_id&quot;:&quot;c786cd06d8aa4ebb92c23857ebcb871c&quot;,&quot;fill_align&quot;:&quot;lm&quot;,&quot;text_align&quot;:&quot;lm&quot;,&quot;text_direction&quot;:&quot;horizontal&quot;,&quot;chip_types&quot;:[&quot;diagram&quot;,&quot;pictext&quot;,&quot;text&quot;,&quot;picture&quot;,&quot;chart&quot;,&quot;table&quot;],&quot;support_features&quot;:[&quot;collage&quot;]}]]"/>
  <p:tag name="KSO_WM_SLIDE_ID" val="diagram20209838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SLIDE_SIZE" val="816*312"/>
  <p:tag name="KSO_WM_SLIDE_POSITION" val="72*108"/>
  <p:tag name="KSO_WM_TAG_VERSION" val="1.0"/>
  <p:tag name="KSO_WM_BEAUTIFY_FLAG" val="#wm#"/>
  <p:tag name="KSO_WM_TEMPLATE_CATEGORY" val="diagram"/>
  <p:tag name="KSO_WM_TEMPLATE_INDEX" val="20209838"/>
  <p:tag name="KSO_WM_SLIDE_LAYOUT" val="a_d_f"/>
  <p:tag name="KSO_WM_SLIDE_LAYOUT_CNT" val="1_1_1"/>
  <p:tag name="KSO_WM_CHIP_XID" val="5eedabadaa51720c6c8f4f5d"/>
  <p:tag name="KSO_WM_CHIP_GROUPID" val="5eedabadaa51720c6c8f4f5c"/>
  <p:tag name="KSO_WM_SLIDE_BK_DARK_LIGHT" val="2"/>
  <p:tag name="KSO_WM_SLIDE_BACKGROUND_TYPE" val="frame"/>
  <p:tag name="KSO_WM_SLIDE_SUPPORT_FEATURE_TYPE" val="1"/>
  <p:tag name="KSO_WM_TEMPLATE_ASSEMBLE_XID" val="5f28c49a671cac3474371165"/>
  <p:tag name="KSO_WM_TEMPLATE_ASSEMBLE_GROUPID" val="5f28c49a671cac3474371165"/>
</p:tagLst>
</file>

<file path=ppt/tags/tag361.xml><?xml version="1.0" encoding="utf-8"?>
<p:tagLst xmlns:a="http://schemas.openxmlformats.org/drawingml/2006/main" xmlns:r="http://schemas.openxmlformats.org/officeDocument/2006/relationships" xmlns:p="http://schemas.openxmlformats.org/presentationml/2006/main">
  <p:tag name="KSO_WM_SLIDE_LAYOUT_INFO" val="{&quot;backgroundInfo&quot;:[{&quot;bottom&quot;:0,&quot;bottomAbs&quot;:false,&quot;left&quot;:0,&quot;leftAbs&quot;:false,&quot;right&quot;:0,&quot;rightAbs&quot;:false,&quot;top&quot;:0,&quot;topAbs&quot;:false,&quot;type&quot;:&quot;general&quot;},{&quot;bottom&quot;:0,&quot;bottomAbs&quot;:false,&quot;left&quot;:0,&quot;leftAbs&quot;:false,&quot;right&quot;:0,&quot;rightAbs&quot;:false,&quot;top&quot;:0,&quot;topAbs&quot;:false,&quot;type&quot;:&quot;frame&quot;}],&quot;id&quot;:&quot;2020-08-04T10:14:51&quot;,&quot;maxSize&quot;:{&quot;size1&quot;:35.600000000000001},&quot;minSize&quot;:{&quot;size1&quot;:24.399999999999999},&quot;normalSize&quot;:{&quot;size1&quot;:31.199999999999999},&quot;subLayout&quot;:[{&quot;id&quot;:&quot;2020-08-04T10:14:51&quot;,&quot;margin&quot;:{&quot;bottom&quot;:0,&quot;left&quot;:2.5399999618530273,&quot;right&quot;:2.5399999618530273,&quot;top&quot;:2.5399999618530273},&quot;type&quot;:0},{&quot;direction&quot;:1,&quot;id&quot;:&quot;2020-08-04T10:14:51&quot;,&quot;maxSize&quot;:{&quot;size1&quot;:52.499606415106733},&quot;minSize&quot;:{&quot;size1&quot;:52.499606415106733},&quot;normalSize&quot;:{&quot;size1&quot;:52.499606415106733},&quot;subLayout&quot;:[{&quot;id&quot;:&quot;2020-08-04T10:14:51&quot;,&quot;margin&quot;:{&quot;bottom&quot;:2.5399999618530273,&quot;left&quot;:2.5399999618530273,&quot;right&quot;:2.1170001029968262,&quot;top&quot;:1.2699999809265137},&quot;type&quot;:0},{&quot;id&quot;:&quot;2020-08-04T10:14:51&quot;,&quot;margin&quot;:{&quot;bottom&quot;:2.5399999618530273,&quot;left&quot;:0,&quot;right&quot;:2.5399999618530273,&quot;top&quot;:1.2699999809265137},&quot;type&quot;:0}],&quot;type&quot;:0}],&quot;type&quot;:0}"/>
  <p:tag name="KSO_WM_SLIDE_BACKGROUND" val="[&quot;general&quot;,&quot;frame&quot;]"/>
  <p:tag name="KSO_WM_SLIDE_RATIO" val="1.777778"/>
  <p:tag name="KSO_WM_CHIP_INFOS" val="{&quot;layout_type&quot;:&quot;topbottom&quot;,&quot;tags&quot;:{&quot;style&quot;:[&quot;商务&quot;,&quot;简约&quot;,&quot;文艺清新&quot;,&quot;中国风&quot;,&quot;卡通&quot;,&quot;欧美风&quot;,&quot;黑板风&quot;,&quot;渐变风&quot;,&quot;党政风&quot;]},&quot;slide_type&quot;:[&quot;text&quot;],&quot;aspect_ratio&quot;:&quot;16:9&quot;}"/>
  <p:tag name="KSO_WM_CHIP_FILLPROP" val="[[{&quot;fill_id&quot;:&quot;34b8e677ad5f40a1bec752419291d33f&quot;,&quot;fill_align&quot;:&quot;lm&quot;,&quot;text_align&quot;:&quot;lm&quot;,&quot;text_direction&quot;:&quot;horizontal&quot;,&quot;chip_types&quot;:[&quot;header&quot;]},{&quot;fill_id&quot;:&quot;189c3cc29f2b4f62ba52897c7838c1f3&quot;,&quot;fill_align&quot;:&quot;lm&quot;,&quot;text_align&quot;:&quot;lm&quot;,&quot;text_direction&quot;:&quot;horizontal&quot;,&quot;chip_types&quot;:[&quot;diagram&quot;,&quot;pictext&quot;,&quot;text&quot;,&quot;picture&quot;,&quot;chart&quot;,&quot;table&quot;],&quot;support_features&quot;:[&quot;collage&quot;]},{&quot;fill_id&quot;:&quot;c786cd06d8aa4ebb92c23857ebcb871c&quot;,&quot;fill_align&quot;:&quot;lm&quot;,&quot;text_align&quot;:&quot;lm&quot;,&quot;text_direction&quot;:&quot;horizontal&quot;,&quot;chip_types&quot;:[&quot;diagram&quot;,&quot;pictext&quot;,&quot;text&quot;,&quot;picture&quot;,&quot;chart&quot;,&quot;table&quot;],&quot;support_features&quot;:[&quot;collage&quot;]}],[{&quot;fill_id&quot;:&quot;34b8e677ad5f40a1bec752419291d33f&quot;,&quot;fill_align&quot;:&quot;cm&quot;,&quot;text_align&quot;:&quot;cm&quot;,&quot;text_direction&quot;:&quot;horizontal&quot;,&quot;chip_types&quot;:[&quot;header&quot;]},{&quot;fill_id&quot;:&quot;189c3cc29f2b4f62ba52897c7838c1f3&quot;,&quot;fill_align&quot;:&quot;rm&quot;,&quot;text_align&quot;:&quot;lm&quot;,&quot;text_direction&quot;:&quot;horizontal&quot;,&quot;chip_types&quot;:[&quot;diagram&quot;,&quot;pictext&quot;,&quot;text&quot;,&quot;picture&quot;,&quot;chart&quot;,&quot;table&quot;],&quot;support_features&quot;:[&quot;collage&quot;]},{&quot;fill_id&quot;:&quot;c786cd06d8aa4ebb92c23857ebcb871c&quot;,&quot;fill_align&quot;:&quot;lm&quot;,&quot;text_align&quot;:&quot;lm&quot;,&quot;text_direction&quot;:&quot;horizontal&quot;,&quot;chip_types&quot;:[&quot;diagram&quot;,&quot;pictext&quot;,&quot;text&quot;,&quot;picture&quot;,&quot;chart&quot;,&quot;table&quot;],&quot;support_features&quot;:[&quot;collage&quot;]}]]"/>
  <p:tag name="KSO_WM_SLIDE_ID" val="diagram20209838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SLIDE_SIZE" val="816*312"/>
  <p:tag name="KSO_WM_SLIDE_POSITION" val="72*108"/>
  <p:tag name="KSO_WM_TAG_VERSION" val="1.0"/>
  <p:tag name="KSO_WM_BEAUTIFY_FLAG" val="#wm#"/>
  <p:tag name="KSO_WM_TEMPLATE_CATEGORY" val="diagram"/>
  <p:tag name="KSO_WM_TEMPLATE_INDEX" val="20209838"/>
  <p:tag name="KSO_WM_SLIDE_LAYOUT" val="a_d_f"/>
  <p:tag name="KSO_WM_SLIDE_LAYOUT_CNT" val="1_1_1"/>
  <p:tag name="KSO_WM_CHIP_XID" val="5eedabadaa51720c6c8f4f5d"/>
  <p:tag name="KSO_WM_CHIP_GROUPID" val="5eedabadaa51720c6c8f4f5c"/>
  <p:tag name="KSO_WM_SLIDE_BK_DARK_LIGHT" val="2"/>
  <p:tag name="KSO_WM_SLIDE_BACKGROUND_TYPE" val="frame"/>
  <p:tag name="KSO_WM_SLIDE_SUPPORT_FEATURE_TYPE" val="1"/>
  <p:tag name="KSO_WM_TEMPLATE_ASSEMBLE_XID" val="5f28c49a671cac3474371165"/>
  <p:tag name="KSO_WM_TEMPLATE_ASSEMBLE_GROUPID" val="5f28c49a671cac3474371165"/>
</p:tagLst>
</file>

<file path=ppt/tags/tag362.xml><?xml version="1.0" encoding="utf-8"?>
<p:tagLst xmlns:a="http://schemas.openxmlformats.org/drawingml/2006/main" xmlns:r="http://schemas.openxmlformats.org/officeDocument/2006/relationships" xmlns:p="http://schemas.openxmlformats.org/presentationml/2006/main">
  <p:tag name="KSO_WM_SLIDE_LAYOUT_INFO" val="{&quot;backgroundInfo&quot;:[{&quot;bottom&quot;:0,&quot;bottomAbs&quot;:false,&quot;left&quot;:0,&quot;leftAbs&quot;:false,&quot;right&quot;:0,&quot;rightAbs&quot;:false,&quot;top&quot;:0,&quot;topAbs&quot;:false,&quot;type&quot;:&quot;general&quot;},{&quot;bottom&quot;:0,&quot;bottomAbs&quot;:false,&quot;left&quot;:0,&quot;leftAbs&quot;:false,&quot;right&quot;:0,&quot;rightAbs&quot;:false,&quot;top&quot;:0,&quot;topAbs&quot;:false,&quot;type&quot;:&quot;frame&quot;}],&quot;id&quot;:&quot;2020-08-04T10:14:51&quot;,&quot;maxSize&quot;:{&quot;size1&quot;:35.600000000000001},&quot;minSize&quot;:{&quot;size1&quot;:24.399999999999999},&quot;normalSize&quot;:{&quot;size1&quot;:31.199999999999999},&quot;subLayout&quot;:[{&quot;id&quot;:&quot;2020-08-04T10:14:51&quot;,&quot;margin&quot;:{&quot;bottom&quot;:0,&quot;left&quot;:2.5399999618530273,&quot;right&quot;:2.5399999618530273,&quot;top&quot;:2.5399999618530273},&quot;type&quot;:0},{&quot;direction&quot;:1,&quot;id&quot;:&quot;2020-08-04T10:14:51&quot;,&quot;maxSize&quot;:{&quot;size1&quot;:52.499606415106733},&quot;minSize&quot;:{&quot;size1&quot;:52.499606415106733},&quot;normalSize&quot;:{&quot;size1&quot;:52.499606415106733},&quot;subLayout&quot;:[{&quot;id&quot;:&quot;2020-08-04T10:14:51&quot;,&quot;margin&quot;:{&quot;bottom&quot;:2.5399999618530273,&quot;left&quot;:2.5399999618530273,&quot;right&quot;:2.1170001029968262,&quot;top&quot;:1.2699999809265137},&quot;type&quot;:0},{&quot;id&quot;:&quot;2020-08-04T10:14:51&quot;,&quot;margin&quot;:{&quot;bottom&quot;:2.5399999618530273,&quot;left&quot;:0,&quot;right&quot;:2.5399999618530273,&quot;top&quot;:1.2699999809265137},&quot;type&quot;:0}],&quot;type&quot;:0}],&quot;type&quot;:0}"/>
  <p:tag name="KSO_WM_SLIDE_BACKGROUND" val="[&quot;general&quot;,&quot;frame&quot;]"/>
  <p:tag name="KSO_WM_SLIDE_RATIO" val="1.777778"/>
  <p:tag name="KSO_WM_CHIP_INFOS" val="{&quot;layout_type&quot;:&quot;topbottom&quot;,&quot;tags&quot;:{&quot;style&quot;:[&quot;商务&quot;,&quot;简约&quot;,&quot;文艺清新&quot;,&quot;中国风&quot;,&quot;卡通&quot;,&quot;欧美风&quot;,&quot;黑板风&quot;,&quot;渐变风&quot;,&quot;党政风&quot;]},&quot;slide_type&quot;:[&quot;text&quot;],&quot;aspect_ratio&quot;:&quot;16:9&quot;}"/>
  <p:tag name="KSO_WM_CHIP_FILLPROP" val="[[{&quot;fill_id&quot;:&quot;34b8e677ad5f40a1bec752419291d33f&quot;,&quot;fill_align&quot;:&quot;lm&quot;,&quot;text_align&quot;:&quot;lm&quot;,&quot;text_direction&quot;:&quot;horizontal&quot;,&quot;chip_types&quot;:[&quot;header&quot;]},{&quot;fill_id&quot;:&quot;189c3cc29f2b4f62ba52897c7838c1f3&quot;,&quot;fill_align&quot;:&quot;lm&quot;,&quot;text_align&quot;:&quot;lm&quot;,&quot;text_direction&quot;:&quot;horizontal&quot;,&quot;chip_types&quot;:[&quot;diagram&quot;,&quot;pictext&quot;,&quot;text&quot;,&quot;picture&quot;,&quot;chart&quot;,&quot;table&quot;],&quot;support_features&quot;:[&quot;collage&quot;]},{&quot;fill_id&quot;:&quot;c786cd06d8aa4ebb92c23857ebcb871c&quot;,&quot;fill_align&quot;:&quot;lm&quot;,&quot;text_align&quot;:&quot;lm&quot;,&quot;text_direction&quot;:&quot;horizontal&quot;,&quot;chip_types&quot;:[&quot;diagram&quot;,&quot;pictext&quot;,&quot;text&quot;,&quot;picture&quot;,&quot;chart&quot;,&quot;table&quot;],&quot;support_features&quot;:[&quot;collage&quot;]}],[{&quot;fill_id&quot;:&quot;34b8e677ad5f40a1bec752419291d33f&quot;,&quot;fill_align&quot;:&quot;cm&quot;,&quot;text_align&quot;:&quot;cm&quot;,&quot;text_direction&quot;:&quot;horizontal&quot;,&quot;chip_types&quot;:[&quot;header&quot;]},{&quot;fill_id&quot;:&quot;189c3cc29f2b4f62ba52897c7838c1f3&quot;,&quot;fill_align&quot;:&quot;rm&quot;,&quot;text_align&quot;:&quot;lm&quot;,&quot;text_direction&quot;:&quot;horizontal&quot;,&quot;chip_types&quot;:[&quot;diagram&quot;,&quot;pictext&quot;,&quot;text&quot;,&quot;picture&quot;,&quot;chart&quot;,&quot;table&quot;],&quot;support_features&quot;:[&quot;collage&quot;]},{&quot;fill_id&quot;:&quot;c786cd06d8aa4ebb92c23857ebcb871c&quot;,&quot;fill_align&quot;:&quot;lm&quot;,&quot;text_align&quot;:&quot;lm&quot;,&quot;text_direction&quot;:&quot;horizontal&quot;,&quot;chip_types&quot;:[&quot;diagram&quot;,&quot;pictext&quot;,&quot;text&quot;,&quot;picture&quot;,&quot;chart&quot;,&quot;table&quot;],&quot;support_features&quot;:[&quot;collage&quot;]}]]"/>
  <p:tag name="KSO_WM_SLIDE_ID" val="diagram20209838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SLIDE_SIZE" val="816*312"/>
  <p:tag name="KSO_WM_SLIDE_POSITION" val="72*108"/>
  <p:tag name="KSO_WM_TAG_VERSION" val="1.0"/>
  <p:tag name="KSO_WM_BEAUTIFY_FLAG" val="#wm#"/>
  <p:tag name="KSO_WM_TEMPLATE_CATEGORY" val="diagram"/>
  <p:tag name="KSO_WM_TEMPLATE_INDEX" val="20209838"/>
  <p:tag name="KSO_WM_SLIDE_LAYOUT" val="a_d_f"/>
  <p:tag name="KSO_WM_SLIDE_LAYOUT_CNT" val="1_1_1"/>
  <p:tag name="KSO_WM_CHIP_XID" val="5eedabadaa51720c6c8f4f5d"/>
  <p:tag name="KSO_WM_CHIP_GROUPID" val="5eedabadaa51720c6c8f4f5c"/>
  <p:tag name="KSO_WM_SLIDE_BK_DARK_LIGHT" val="2"/>
  <p:tag name="KSO_WM_SLIDE_BACKGROUND_TYPE" val="frame"/>
  <p:tag name="KSO_WM_SLIDE_SUPPORT_FEATURE_TYPE" val="1"/>
  <p:tag name="KSO_WM_TEMPLATE_ASSEMBLE_XID" val="5f28c49a671cac3474371165"/>
  <p:tag name="KSO_WM_TEMPLATE_ASSEMBLE_GROUPID" val="5f28c49a671cac3474371165"/>
</p:tagLst>
</file>

<file path=ppt/tags/tag363.xml><?xml version="1.0" encoding="utf-8"?>
<p:tagLst xmlns:a="http://schemas.openxmlformats.org/drawingml/2006/main" xmlns:r="http://schemas.openxmlformats.org/officeDocument/2006/relationships" xmlns:p="http://schemas.openxmlformats.org/presentationml/2006/main">
  <p:tag name="KSO_WM_SLIDE_LAYOUT_INFO" val="{&quot;backgroundInfo&quot;:[{&quot;bottom&quot;:0,&quot;bottomAbs&quot;:false,&quot;left&quot;:0,&quot;leftAbs&quot;:false,&quot;right&quot;:0,&quot;rightAbs&quot;:false,&quot;top&quot;:0,&quot;topAbs&quot;:false,&quot;type&quot;:&quot;general&quot;},{&quot;bottom&quot;:0,&quot;bottomAbs&quot;:false,&quot;left&quot;:0,&quot;leftAbs&quot;:false,&quot;right&quot;:0,&quot;rightAbs&quot;:false,&quot;top&quot;:0,&quot;topAbs&quot;:false,&quot;type&quot;:&quot;frame&quot;}],&quot;id&quot;:&quot;2020-08-04T10:14:51&quot;,&quot;maxSize&quot;:{&quot;size1&quot;:35.600000000000001},&quot;minSize&quot;:{&quot;size1&quot;:24.399999999999999},&quot;normalSize&quot;:{&quot;size1&quot;:31.199999999999999},&quot;subLayout&quot;:[{&quot;id&quot;:&quot;2020-08-04T10:14:51&quot;,&quot;margin&quot;:{&quot;bottom&quot;:0,&quot;left&quot;:2.5399999618530273,&quot;right&quot;:2.5399999618530273,&quot;top&quot;:2.5399999618530273},&quot;type&quot;:0},{&quot;direction&quot;:1,&quot;id&quot;:&quot;2020-08-04T10:14:51&quot;,&quot;maxSize&quot;:{&quot;size1&quot;:52.499606415106733},&quot;minSize&quot;:{&quot;size1&quot;:52.499606415106733},&quot;normalSize&quot;:{&quot;size1&quot;:52.499606415106733},&quot;subLayout&quot;:[{&quot;id&quot;:&quot;2020-08-04T10:14:51&quot;,&quot;margin&quot;:{&quot;bottom&quot;:2.5399999618530273,&quot;left&quot;:2.5399999618530273,&quot;right&quot;:2.1170001029968262,&quot;top&quot;:1.2699999809265137},&quot;type&quot;:0},{&quot;id&quot;:&quot;2020-08-04T10:14:51&quot;,&quot;margin&quot;:{&quot;bottom&quot;:2.5399999618530273,&quot;left&quot;:0,&quot;right&quot;:2.5399999618530273,&quot;top&quot;:1.2699999809265137},&quot;type&quot;:0}],&quot;type&quot;:0}],&quot;type&quot;:0}"/>
  <p:tag name="KSO_WM_SLIDE_BACKGROUND" val="[&quot;general&quot;,&quot;frame&quot;]"/>
  <p:tag name="KSO_WM_SLIDE_RATIO" val="1.777778"/>
  <p:tag name="KSO_WM_CHIP_INFOS" val="{&quot;layout_type&quot;:&quot;topbottom&quot;,&quot;tags&quot;:{&quot;style&quot;:[&quot;商务&quot;,&quot;简约&quot;,&quot;文艺清新&quot;,&quot;中国风&quot;,&quot;卡通&quot;,&quot;欧美风&quot;,&quot;黑板风&quot;,&quot;渐变风&quot;,&quot;党政风&quot;]},&quot;slide_type&quot;:[&quot;text&quot;],&quot;aspect_ratio&quot;:&quot;16:9&quot;}"/>
  <p:tag name="KSO_WM_CHIP_FILLPROP" val="[[{&quot;fill_id&quot;:&quot;34b8e677ad5f40a1bec752419291d33f&quot;,&quot;fill_align&quot;:&quot;lm&quot;,&quot;text_align&quot;:&quot;lm&quot;,&quot;text_direction&quot;:&quot;horizontal&quot;,&quot;chip_types&quot;:[&quot;header&quot;]},{&quot;fill_id&quot;:&quot;189c3cc29f2b4f62ba52897c7838c1f3&quot;,&quot;fill_align&quot;:&quot;lm&quot;,&quot;text_align&quot;:&quot;lm&quot;,&quot;text_direction&quot;:&quot;horizontal&quot;,&quot;chip_types&quot;:[&quot;diagram&quot;,&quot;pictext&quot;,&quot;text&quot;,&quot;picture&quot;,&quot;chart&quot;,&quot;table&quot;],&quot;support_features&quot;:[&quot;collage&quot;]},{&quot;fill_id&quot;:&quot;c786cd06d8aa4ebb92c23857ebcb871c&quot;,&quot;fill_align&quot;:&quot;lm&quot;,&quot;text_align&quot;:&quot;lm&quot;,&quot;text_direction&quot;:&quot;horizontal&quot;,&quot;chip_types&quot;:[&quot;diagram&quot;,&quot;pictext&quot;,&quot;text&quot;,&quot;picture&quot;,&quot;chart&quot;,&quot;table&quot;],&quot;support_features&quot;:[&quot;collage&quot;]}],[{&quot;fill_id&quot;:&quot;34b8e677ad5f40a1bec752419291d33f&quot;,&quot;fill_align&quot;:&quot;cm&quot;,&quot;text_align&quot;:&quot;cm&quot;,&quot;text_direction&quot;:&quot;horizontal&quot;,&quot;chip_types&quot;:[&quot;header&quot;]},{&quot;fill_id&quot;:&quot;189c3cc29f2b4f62ba52897c7838c1f3&quot;,&quot;fill_align&quot;:&quot;rm&quot;,&quot;text_align&quot;:&quot;lm&quot;,&quot;text_direction&quot;:&quot;horizontal&quot;,&quot;chip_types&quot;:[&quot;diagram&quot;,&quot;pictext&quot;,&quot;text&quot;,&quot;picture&quot;,&quot;chart&quot;,&quot;table&quot;],&quot;support_features&quot;:[&quot;collage&quot;]},{&quot;fill_id&quot;:&quot;c786cd06d8aa4ebb92c23857ebcb871c&quot;,&quot;fill_align&quot;:&quot;lm&quot;,&quot;text_align&quot;:&quot;lm&quot;,&quot;text_direction&quot;:&quot;horizontal&quot;,&quot;chip_types&quot;:[&quot;diagram&quot;,&quot;pictext&quot;,&quot;text&quot;,&quot;picture&quot;,&quot;chart&quot;,&quot;table&quot;],&quot;support_features&quot;:[&quot;collage&quot;]}]]"/>
  <p:tag name="KSO_WM_SLIDE_ID" val="diagram20209838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SLIDE_SIZE" val="816*312"/>
  <p:tag name="KSO_WM_SLIDE_POSITION" val="72*108"/>
  <p:tag name="KSO_WM_TAG_VERSION" val="1.0"/>
  <p:tag name="KSO_WM_BEAUTIFY_FLAG" val="#wm#"/>
  <p:tag name="KSO_WM_TEMPLATE_CATEGORY" val="diagram"/>
  <p:tag name="KSO_WM_TEMPLATE_INDEX" val="20209838"/>
  <p:tag name="KSO_WM_SLIDE_LAYOUT" val="a_d_f"/>
  <p:tag name="KSO_WM_SLIDE_LAYOUT_CNT" val="1_1_1"/>
  <p:tag name="KSO_WM_CHIP_XID" val="5eedabadaa51720c6c8f4f5d"/>
  <p:tag name="KSO_WM_CHIP_GROUPID" val="5eedabadaa51720c6c8f4f5c"/>
  <p:tag name="KSO_WM_SLIDE_BK_DARK_LIGHT" val="2"/>
  <p:tag name="KSO_WM_SLIDE_BACKGROUND_TYPE" val="frame"/>
  <p:tag name="KSO_WM_SLIDE_SUPPORT_FEATURE_TYPE" val="1"/>
  <p:tag name="KSO_WM_TEMPLATE_ASSEMBLE_XID" val="5f28c49a671cac3474371165"/>
  <p:tag name="KSO_WM_TEMPLATE_ASSEMBLE_GROUPID" val="5f28c49a671cac3474371165"/>
</p:tagLst>
</file>

<file path=ppt/tags/tag364.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22"/>
  <p:tag name="KSO_WM_UNIT_HIGHLIGHT" val="0"/>
  <p:tag name="KSO_WM_UNIT_COMPATIBLE" val="0"/>
  <p:tag name="KSO_WM_UNIT_DIAGRAM_ISNUMVISUAL" val="0"/>
  <p:tag name="KSO_WM_UNIT_DIAGRAM_ISREFERUNIT" val="0"/>
  <p:tag name="KSO_WM_UNIT_TYPE" val="a"/>
  <p:tag name="KSO_WM_UNIT_INDEX" val="1"/>
  <p:tag name="KSO_WM_UNIT_ID" val="diagram20209838_1*a*1"/>
  <p:tag name="KSO_WM_TEMPLATE_CATEGORY" val="diagram"/>
  <p:tag name="KSO_WM_TEMPLATE_INDEX" val="20209838"/>
  <p:tag name="KSO_WM_UNIT_LAYERLEVEL" val="1"/>
  <p:tag name="KSO_WM_TAG_VERSION" val="1.0"/>
  <p:tag name="KSO_WM_BEAUTIFY_FLAG" val="#wm#"/>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86a65eaddbec41538033a23812526722"/>
  <p:tag name="KSO_WM_ASSEMBLE_CHIP_INDEX" val="b4b5cb46ffac458d977b1d9b1327b916"/>
  <p:tag name="KSO_WM_UNIT_TEXT_FILL_FORE_SCHEMECOLOR_INDEX_BRIGHTNESS" val="0"/>
  <p:tag name="KSO_WM_UNIT_TEXT_FILL_FORE_SCHEMECOLOR_INDEX" val="13"/>
  <p:tag name="KSO_WM_UNIT_TEXT_FILL_TYPE" val="1"/>
  <p:tag name="KSO_WM_TEMPLATE_ASSEMBLE_XID" val="5f28c49a671cac3474371165"/>
  <p:tag name="KSO_WM_TEMPLATE_ASSEMBLE_GROUPID" val="5f28c49a671cac3474371165"/>
</p:tagLst>
</file>

<file path=ppt/tags/tag365.xml><?xml version="1.0" encoding="utf-8"?>
<p:tagLst xmlns:a="http://schemas.openxmlformats.org/drawingml/2006/main" xmlns:r="http://schemas.openxmlformats.org/officeDocument/2006/relationships" xmlns:p="http://schemas.openxmlformats.org/presentationml/2006/main">
  <p:tag name="KSO_WM_SLIDE_BACKGROUND" val="[&quot;navigation&quot;]"/>
  <p:tag name="KSO_WM_SLIDE_RATIO" val="1.777778"/>
  <p:tag name="KSO_WM_CHIP_INFOS" val="{&quot;type&quot;:0,&quot;layout_type&quot;:&quot;navigation&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FILLPROP" val="[[{&quot;text_align&quot;:&quot;lm&quot;,&quot;text_direction&quot;:&quot;horizontal&quot;,&quot;support_big_font&quot;:false,&quot;fill_id&quot;:&quot;f51f0f164d904849b920a03addaa3857&quot;,&quot;fill_align&quot;:&quot;lm&quot;,&quot;chip_types&quot;:[&quot;header&quot;]},{&quot;text_align&quot;:&quot;lm&quot;,&quot;text_direction&quot;:&quot;horizontal&quot;,&quot;support_big_font&quot;:false,&quot;fill_id&quot;:&quot;9d05ea9cb03d4989b245eeeae724e476&quot;,&quot;fill_align&quot;:&quot;cm&quot;,&quot;chip_types&quot;:[&quot;pictext&quot;,&quot;text&quot;,&quot;picture&quot;,&quot;chart&quot;,&quot;table&quot;,&quot;video&quot;]},{&quot;text_align&quot;:&quot;lm&quot;,&quot;text_direction&quot;:&quot;horizontal&quot;,&quot;support_big_font&quot;:false,&quot;fill_id&quot;:&quot;08e73564c05249df950098ca98d5f7fe&quot;,&quot;fill_align&quot;:&quot;cm&quot;,&quot;chip_types&quot;:[&quot;pictext&quot;,&quot;text&quot;,&quot;picture&quot;,&quot;chart&quot;,&quot;table&quot;]}]]"/>
  <p:tag name="KSO_WM_SLIDE_ID" val="diagram20211732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SLIDE_SIZE" val="960*480"/>
  <p:tag name="KSO_WM_SLIDE_POSITION" val="0*0"/>
  <p:tag name="KSO_WM_TAG_VERSION" val="1.0"/>
  <p:tag name="KSO_WM_BEAUTIFY_FLAG" val="#wm#"/>
  <p:tag name="KSO_WM_TEMPLATE_CATEGORY" val="diagram"/>
  <p:tag name="KSO_WM_TEMPLATE_INDEX" val="20211732"/>
  <p:tag name="KSO_WM_SLIDE_LAYOUT" val="a_d_f"/>
  <p:tag name="KSO_WM_SLIDE_LAYOUT_CNT" val="1_1_1"/>
  <p:tag name="KSO_WM_CHIP_XID" val="5f7009630ff15d9a40eb5fdb"/>
  <p:tag name="KSO_WM_CHIP_GROUPID" val="5f7009630ff15d9a40eb5fda"/>
  <p:tag name="KSO_WM_SLIDE_BK_DARK_LIGHT" val="2"/>
  <p:tag name="KSO_WM_SLIDE_BACKGROUND_TYPE" val="navigation"/>
  <p:tag name="KSO_WM_SLIDE_SUPPORT_FEATURE_TYPE" val="0"/>
  <p:tag name="KSO_WM_TEMPLATE_ASSEMBLE_XID" val="5f7081610ff15d9a40ebb9bf"/>
  <p:tag name="KSO_WM_TEMPLATE_ASSEMBLE_GROUPID" val="5f7081610ff15d9a40ebb9bf"/>
  <p:tag name="KSO_WM_CHIP_DECFILLPROP" val="[]"/>
  <p:tag name="KSO_WM_SLIDE_LAYOUT_INFO" val="{&quot;id&quot;:&quot;2020-09-27T20:11:13&quot;,&quot;maxSize&quot;:{&quot;size1&quot;:12.1},&quot;minSize&quot;:{&quot;size1&quot;:12.1},&quot;normalSize&quot;:{&quot;size1&quot;:12.1},&quot;subLayout&quot;:[{&quot;backgroundInfo&quot;:[{&quot;bottom&quot;:-0.36781609999999998,&quot;bottomAbs&quot;:false,&quot;left&quot;:0,&quot;leftAbs&quot;:false,&quot;right&quot;:0,&quot;rightAbs&quot;:false,&quot;top&quot;:0,&quot;topAbs&quot;:false,&quot;type&quot;:&quot;navigation&quot;}],&quot;id&quot;:&quot;2020-09-27T20:11:13&quot;,&quot;margin&quot;:{&quot;bottom&quot;:0.026000002399086952,&quot;left&quot;:1.2699999809265137,&quot;right&quot;:1.2699999809265137,&quot;top&quot;:0.57999998331069946},&quot;type&quot;:0},{&quot;direction&quot;:1,&quot;id&quot;:&quot;2020-09-27T20:11:13&quot;,&quot;maxSize&quot;:{&quot;size1&quot;:58.799663860095698},&quot;minSize&quot;:{&quot;size1&quot;:31.299663860095706},&quot;normalSize&quot;:{&quot;size1&quot;:58.799559693429039},&quot;subLayout&quot;:[{&quot;id&quot;:&quot;2020-09-27T20:11:13&quot;,&quot;margin&quot;:{&quot;bottom&quot;:2.9630000591278076,&quot;left&quot;:3.3870000839233398,&quot;right&quot;:0.026000002399086952,&quot;top&quot;:3.627000093460083},&quot;type&quot;:0},{&quot;id&quot;:&quot;2020-09-27T20:11:13&quot;,&quot;margin&quot;:{&quot;bottom&quot;:2.9630000591278076,&quot;left&quot;:3.3599998950958252,&quot;right&quot;:3.3859999179840088,&quot;top&quot;:3.627000093460083},&quot;type&quot;:0}],&quot;type&quot;:0}],&quot;type&quot;:0}"/>
</p:tagLst>
</file>

<file path=ppt/tags/tag366.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BK_DARK_LIGHT" val="2"/>
  <p:tag name="KSO_WM_UNIT_LAYERLEVEL" val="1"/>
  <p:tag name="KSO_WM_TAG_VERSION" val="1.0"/>
  <p:tag name="KSO_WM_BEAUTIFY_FLAG" val="#wm#"/>
  <p:tag name="KSO_WM_UNIT_TYPE" val="i"/>
  <p:tag name="KSO_WM_UNIT_FILL_FORE_SCHEMECOLOR_INDEX_BRIGHTNESS" val="0"/>
  <p:tag name="KSO_WM_UNIT_FILL_FORE_SCHEMECOLOR_INDEX" val="16"/>
  <p:tag name="KSO_WM_UNIT_FILL_TYPE" val="1"/>
  <p:tag name="KSO_WM_UNIT_TEXT_FILL_FORE_SCHEMECOLOR_INDEX_BRIGHTNESS" val="0"/>
  <p:tag name="KSO_WM_UNIT_TEXT_FILL_FORE_SCHEMECOLOR_INDEX" val="2"/>
  <p:tag name="KSO_WM_UNIT_TEXT_FILL_TYPE" val="1"/>
</p:tagLst>
</file>

<file path=ppt/tags/tag367.xml><?xml version="1.0" encoding="utf-8"?>
<p:tagLst xmlns:a="http://schemas.openxmlformats.org/drawingml/2006/main" xmlns:r="http://schemas.openxmlformats.org/officeDocument/2006/relationships" xmlns:p="http://schemas.openxmlformats.org/presentationml/2006/main">
  <p:tag name="KSO_WM_UNIT_TYPE" val="i"/>
  <p:tag name="KSO_WM_UNIT_SUBTYPE" val="h"/>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NDEX" val="0"/>
  <p:tag name="KSO_WM_UNIT_ID" val="_17*i*0"/>
  <p:tag name="KSO_WM_UNIT_BK_DARK_LIGHT" val="2"/>
  <p:tag name="KSO_WM_UNIT_LAYERLEVEL" val="1"/>
  <p:tag name="KSO_WM_TAG_VERSION" val="1.0"/>
  <p:tag name="KSO_WM_BEAUTIFY_FLAG" val="#wm#"/>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Lst>
</file>

<file path=ppt/tags/tag36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11732_1*i*2"/>
  <p:tag name="KSO_WM_TEMPLATE_CATEGORY" val="diagram"/>
  <p:tag name="KSO_WM_TEMPLATE_INDEX" val="20211732"/>
  <p:tag name="KSO_WM_UNIT_LAYERLEVEL" val="1"/>
  <p:tag name="KSO_WM_TAG_VERSION" val="1.0"/>
  <p:tag name="KSO_WM_BEAUTIFY_FLAG" val="#wm#"/>
  <p:tag name="KSO_WM_UNIT_TYPE" val="i"/>
  <p:tag name="KSO_WM_UNIT_INDEX" val="2"/>
  <p:tag name="KSO_WM_UNIT_BLOCK" val="0"/>
  <p:tag name="KSO_WM_UNIT_SM_LIMIT_TYPE" val="2"/>
  <p:tag name="KSO_WM_UNIT_DEC_AREA_ID" val="9cf5f55e11364a94a13adf0af1bc54d9"/>
  <p:tag name="KSO_WM_UNIT_DECORATE_INFO" val="{&quot;DecorateInfoH&quot;:{&quot;IsAbs&quot;:true},&quot;DecorateInfoW&quot;:{&quot;IsAbs&quot;:true},&quot;DecorateInfoX&quot;:{&quot;IsAbs&quot;:true,&quot;Pos&quot;:1},&quot;DecorateInfoY&quot;:{&quot;IsAbs&quot;:true,&quot;Pos&quot;:1},&quot;ReferentInfo&quot;:{&quot;Id&quot;:&quot;9cc76e52f35d4847a3be8d9f660158d0&quot;,&quot;X&quot;:{&quot;Pos&quot;:1},&quot;Y&quot;:{&quot;Pos&quot;:1}},&quot;whChangeMode&quot;:0}"/>
  <p:tag name="KSO_WM_CHIP_GROUPID" val="5f7009630ff15d9a40eb5fda"/>
  <p:tag name="KSO_WM_CHIP_XID" val="5f7009630ff15d9a40eb5fdb"/>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2"/>
  <p:tag name="KSO_WM_UNIT_TEXT_FILL_TYPE" val="1"/>
  <p:tag name="KSO_WM_UNIT_VALUE" val="315"/>
  <p:tag name="KSO_WM_TEMPLATE_ASSEMBLE_XID" val="5f7081610ff15d9a40ebb9bf"/>
  <p:tag name="KSO_WM_TEMPLATE_ASSEMBLE_GROUPID" val="5f7081610ff15d9a40ebb9bf"/>
</p:tagLst>
</file>

<file path=ppt/tags/tag36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11732_1*i*3"/>
  <p:tag name="KSO_WM_TEMPLATE_CATEGORY" val="diagram"/>
  <p:tag name="KSO_WM_TEMPLATE_INDEX" val="20211732"/>
  <p:tag name="KSO_WM_UNIT_LAYERLEVEL" val="1"/>
  <p:tag name="KSO_WM_TAG_VERSION" val="1.0"/>
  <p:tag name="KSO_WM_BEAUTIFY_FLAG" val="#wm#"/>
  <p:tag name="KSO_WM_UNIT_TYPE" val="i"/>
  <p:tag name="KSO_WM_UNIT_INDEX" val="3"/>
  <p:tag name="KSO_WM_UNIT_BLOCK" val="0"/>
  <p:tag name="KSO_WM_UNIT_SM_LIMIT_TYPE" val="2"/>
  <p:tag name="KSO_WM_UNIT_DEC_AREA_ID" val="b1d04baf0c4a4320814c6220099a015d"/>
  <p:tag name="KSO_WM_UNIT_DECORATE_INFO" val="{&quot;DecorateInfoH&quot;:{&quot;IsAbs&quot;:true},&quot;DecorateInfoW&quot;:{&quot;IsAbs&quot;:true},&quot;DecorateInfoX&quot;:{&quot;IsAbs&quot;:true,&quot;Pos&quot;:1},&quot;DecorateInfoY&quot;:{&quot;IsAbs&quot;:true,&quot;Pos&quot;:1},&quot;ReferentInfo&quot;:{&quot;Id&quot;:&quot;3589a36b6585452ab97edccd3413f62d&quot;,&quot;X&quot;:{&quot;Pos&quot;:1},&quot;Y&quot;:{&quot;Pos&quot;:1}},&quot;whChangeMode&quot;:0}"/>
  <p:tag name="KSO_WM_CHIP_GROUPID" val="5f7009630ff15d9a40eb5fda"/>
  <p:tag name="KSO_WM_CHIP_XID" val="5f7009630ff15d9a40eb5fdb"/>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2"/>
  <p:tag name="KSO_WM_UNIT_TEXT_FILL_TYPE" val="1"/>
  <p:tag name="KSO_WM_UNIT_VALUE" val="315"/>
  <p:tag name="KSO_WM_TEMPLATE_ASSEMBLE_XID" val="5f7081610ff15d9a40ebb9bf"/>
  <p:tag name="KSO_WM_TEMPLATE_ASSEMBLE_GROUPID" val="5f7081610ff15d9a40ebb9bf"/>
</p:tagLst>
</file>

<file path=ppt/tags/tag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70.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31"/>
  <p:tag name="KSO_WM_UNIT_HIGHLIGHT" val="0"/>
  <p:tag name="KSO_WM_UNIT_COMPATIBLE" val="0"/>
  <p:tag name="KSO_WM_UNIT_DIAGRAM_ISNUMVISUAL" val="0"/>
  <p:tag name="KSO_WM_UNIT_DIAGRAM_ISREFERUNIT" val="0"/>
  <p:tag name="KSO_WM_UNIT_TYPE" val="a"/>
  <p:tag name="KSO_WM_UNIT_INDEX" val="1"/>
  <p:tag name="KSO_WM_UNIT_ID" val="diagram20211732_1*a*1"/>
  <p:tag name="KSO_WM_TEMPLATE_CATEGORY" val="diagram"/>
  <p:tag name="KSO_WM_TEMPLATE_INDEX" val="20211732"/>
  <p:tag name="KSO_WM_UNIT_LAYERLEVEL" val="1"/>
  <p:tag name="KSO_WM_TAG_VERSION" val="1.0"/>
  <p:tag name="KSO_WM_BEAUTIFY_FLAG" val="#wm#"/>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d1b6ce84a2764df29defa481810e65a4"/>
  <p:tag name="KSO_WM_UNIT_DECORATE_INFO" val="{&quot;ReferentInfo&quot;:{&quot;Id&quot;:&quot;slide&quot;,&quot;X&quot;:{&quot;Pos&quot;:0},&quot;Y&quot;:{&quot;Pos&quot;:0}},&quot;DecorateInfoX&quot;:{&quot;Pos&quot;:0,&quot;IsAbs&quot;:false},&quot;DecorateInfoY&quot;:{&quot;Pos&quot;:0,&quot;IsAbs&quot;:false},&quot;DecorateInfoW&quot;:{&quot;IsAbs&quot;:true},&quot;DecorateInfoH&quot;:{&quot;IsAbs&quot;:true},&quot;whChangeMode&quot;:0}"/>
  <p:tag name="KSO_WM_UNIT_SM_LIMIT_TYPE" val="0"/>
  <p:tag name="KSO_WM_CHIP_FILLAREA_FILL_RULE" val="{&quot;fill_align&quot;:&quot;lm&quot;,&quot;fill_mode&quot;:&quot;full&quot;,&quot;sacle_strategy&quot;:&quot;smart&quot;}"/>
  <p:tag name="KSO_WM_ASSEMBLE_CHIP_INDEX" val="4fa434acf6e043288d7559b0fbbacacd"/>
  <p:tag name="KSO_WM_UNIT_TEXT_FILL_FORE_SCHEMECOLOR_INDEX_BRIGHTNESS" val="0"/>
  <p:tag name="KSO_WM_UNIT_TEXT_FILL_FORE_SCHEMECOLOR_INDEX" val="13"/>
  <p:tag name="KSO_WM_UNIT_TEXT_FILL_TYPE" val="1"/>
  <p:tag name="KSO_WM_TEMPLATE_ASSEMBLE_XID" val="5f7081610ff15d9a40ebb9bf"/>
  <p:tag name="KSO_WM_TEMPLATE_ASSEMBLE_GROUPID" val="5f7081610ff15d9a40ebb9bf"/>
  <p:tag name="KSO_WM_TAG_FRONT_SIZE" val=""/>
  <p:tag name="KSO_WM_TAG_BACKGROUP_ID" val=""/>
  <p:tag name="KSO_WM_TAG_BACKGROUP_SIZE" val=""/>
  <p:tag name="KSO_WM_TAG_ZODER_POSITION" val=""/>
</p:tagLst>
</file>

<file path=ppt/tags/tag371.xml><?xml version="1.0" encoding="utf-8"?>
<p:tagLst xmlns:a="http://schemas.openxmlformats.org/drawingml/2006/main" xmlns:r="http://schemas.openxmlformats.org/officeDocument/2006/relationships" xmlns:p="http://schemas.openxmlformats.org/presentationml/2006/main">
  <p:tag name="KSO_WM_UNIT_VALUE" val="1015*1184"/>
  <p:tag name="KSO_WM_UNIT_HIGHLIGHT" val="0"/>
  <p:tag name="KSO_WM_UNIT_COMPATIBLE" val="0"/>
  <p:tag name="KSO_WM_UNIT_DIAGRAM_ISNUMVISUAL" val="0"/>
  <p:tag name="KSO_WM_UNIT_DIAGRAM_ISREFERUNIT" val="0"/>
  <p:tag name="KSO_WM_UNIT_TYPE" val="d"/>
  <p:tag name="KSO_WM_UNIT_INDEX" val="1"/>
  <p:tag name="KSO_WM_UNIT_ID" val="diagram20211732_1*d*1"/>
  <p:tag name="KSO_WM_TEMPLATE_CATEGORY" val="diagram"/>
  <p:tag name="KSO_WM_TEMPLATE_INDEX" val="20211732"/>
  <p:tag name="KSO_WM_UNIT_LAYERLEVEL" val="1"/>
  <p:tag name="KSO_WM_TAG_VERSION" val="1.0"/>
  <p:tag name="KSO_WM_BEAUTIFY_FLAG" val="#wm#"/>
  <p:tag name="KSO_WM_CHIP_GROUPID" val="5e7310da9a230a26b9e88a19"/>
  <p:tag name="KSO_WM_CHIP_XID" val="5e7310da9a230a26b9e88a1a"/>
  <p:tag name="KSO_WM_UNIT_DEC_AREA_ID" val="9cc76e52f35d4847a3be8d9f660158d0"/>
  <p:tag name="KSO_WM_UNIT_DECORATE_INFO" val="{&quot;ReferentInfo&quot;:{&quot;Id&quot;:&quot;slide&quot;,&quot;X&quot;:{&quot;Pos&quot;:0},&quot;Y&quot;:{&quot;Pos&quot;:0}},&quot;DecorateInfoX&quot;:{&quot;Pos&quot;:0,&quot;IsAbs&quot;:false},&quot;DecorateInfoY&quot;:{&quot;Pos&quot;:0,&quot;IsAbs&quot;:false},&quot;DecorateInfoW&quot;:{&quot;IsAbs&quot;:true},&quot;DecorateInfoH&quot;:{&quot;IsAbs&quot;:true},&quot;whChangeMode&quot;:0}"/>
  <p:tag name="KSO_WM_UNIT_SM_LIMIT_TYPE" val="0"/>
  <p:tag name="KSO_WM_CHIP_FILLAREA_FILL_RULE" val="{&quot;fill_align&quot;:&quot;cm&quot;,&quot;fill_mode&quot;:&quot;full&quot;,&quot;sacle_strategy&quot;:&quot;smart&quot;}"/>
  <p:tag name="KSO_WM_ASSEMBLE_CHIP_INDEX" val="f587749c5ac7462696f0b55a5e261e7d"/>
  <p:tag name="KSO_WM_UNIT_PLACING_PICTURE" val="f587749c5ac7462696f0b55a5e261e7d"/>
  <p:tag name="KSO_WM_UNIT_SUPPORT_UNIT_TYPE" val="[&quot;d&quot;,&quot;α&quot;,&quot;β&quot;,&quot;θ&quot;]"/>
  <p:tag name="KSO_WM_TEMPLATE_ASSEMBLE_XID" val="5f7081610ff15d9a40ebb9bf"/>
  <p:tag name="KSO_WM_TEMPLATE_ASSEMBLE_GROUPID" val="5f7081610ff15d9a40ebb9bf"/>
  <p:tag name="KSO_WM_TAG_FRONT_SIZE" val=""/>
  <p:tag name="KSO_WM_TAG_BACKGROUP_ID" val=""/>
  <p:tag name="KSO_WM_TAG_BACKGROUP_SIZE" val=""/>
  <p:tag name="KSO_WM_TAG_ZODER_POSITION" val=""/>
</p:tagLst>
</file>

<file path=ppt/tags/tag372.xml><?xml version="1.0" encoding="utf-8"?>
<p:tagLst xmlns:a="http://schemas.openxmlformats.org/drawingml/2006/main" xmlns:r="http://schemas.openxmlformats.org/officeDocument/2006/relationships"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但请您尽可能提炼思想的精髓，否则容易造成观者的阅读压力，适得其反。正如我们都希望改变世界。"/>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1732_1*f*1"/>
  <p:tag name="KSO_WM_TEMPLATE_CATEGORY" val="diagram"/>
  <p:tag name="KSO_WM_TEMPLATE_INDEX" val="20211732"/>
  <p:tag name="KSO_WM_UNIT_LAYERLEVEL" val="1"/>
  <p:tag name="KSO_WM_TAG_VERSION" val="1.0"/>
  <p:tag name="KSO_WM_BEAUTIFY_FLAG" val="#wm#"/>
  <p:tag name="KSO_WM_UNIT_DEFAULT_FONT" val="14;20;2"/>
  <p:tag name="KSO_WM_UNIT_BLOCK" val="0"/>
  <p:tag name="KSO_WM_UNIT_VALUE" val="160"/>
  <p:tag name="KSO_WM_UNIT_SHOW_EDIT_AREA_INDICATION" val="1"/>
  <p:tag name="KSO_WM_CHIP_GROUPID" val="5e6b05596848fb12bee65ac8"/>
  <p:tag name="KSO_WM_CHIP_XID" val="5e6b05596848fb12bee65aca"/>
  <p:tag name="KSO_WM_UNIT_DEC_AREA_ID" val="3589a36b6585452ab97edccd3413f62d"/>
  <p:tag name="KSO_WM_UNIT_DECORATE_INFO" val="{&quot;ReferentInfo&quot;:{&quot;Id&quot;:&quot;slide&quot;,&quot;X&quot;:{&quot;Pos&quot;:0},&quot;Y&quot;:{&quot;Pos&quot;:0}},&quot;DecorateInfoX&quot;:{&quot;Pos&quot;:0,&quot;IsAbs&quot;:false},&quot;DecorateInfoY&quot;:{&quot;Pos&quot;:0,&quot;IsAbs&quot;:false},&quot;DecorateInfoW&quot;:{&quot;IsAbs&quot;:true},&quot;DecorateInfoH&quot;:{&quot;IsAbs&quot;:true},&quot;whChangeMode&quot;:0}"/>
  <p:tag name="KSO_WM_UNIT_SM_LIMIT_TYPE" val="0"/>
  <p:tag name="KSO_WM_CHIP_FILLAREA_FILL_RULE" val="{&quot;fill_align&quot;:&quot;cm&quot;,&quot;fill_mode&quot;:&quot;full&quot;,&quot;sacle_strategy&quot;:&quot;smart&quot;}"/>
  <p:tag name="KSO_WM_ASSEMBLE_CHIP_INDEX" val="3c315acc3776460e9c12194c257c7d1d"/>
  <p:tag name="KSO_WM_UNIT_SUPPORT_UNIT_TYPE" val="[&quot;d&quot;,&quot;α&quot;,&quot;β&quot;]"/>
  <p:tag name="KSO_WM_UNIT_TEXT_FILL_FORE_SCHEMECOLOR_INDEX_BRIGHTNESS" val="0.25"/>
  <p:tag name="KSO_WM_UNIT_TEXT_FILL_FORE_SCHEMECOLOR_INDEX" val="13"/>
  <p:tag name="KSO_WM_UNIT_TEXT_FILL_TYPE" val="1"/>
  <p:tag name="KSO_WM_TEMPLATE_ASSEMBLE_XID" val="5f7081610ff15d9a40ebb9bf"/>
  <p:tag name="KSO_WM_TEMPLATE_ASSEMBLE_GROUPID" val="5f7081610ff15d9a40ebb9bf"/>
  <p:tag name="KSO_WM_TAG_FRONT_SIZE" val=""/>
  <p:tag name="KSO_WM_TAG_BACKGROUP_ID" val=""/>
  <p:tag name="KSO_WM_TAG_BACKGROUP_SIZE" val=""/>
  <p:tag name="KSO_WM_TAG_ZODER_POSITION" val=""/>
</p:tagLst>
</file>

<file path=ppt/tags/tag373.xml><?xml version="1.0" encoding="utf-8"?>
<p:tagLst xmlns:a="http://schemas.openxmlformats.org/drawingml/2006/main" xmlns:r="http://schemas.openxmlformats.org/officeDocument/2006/relationships" xmlns:p="http://schemas.openxmlformats.org/presentationml/2006/main">
  <p:tag name="KSO_WM_SLIDE_BACKGROUND" val="[&quot;general&quot;,&quot;frame&quot;]"/>
  <p:tag name="KSO_WM_SLIDE_RATIO" val="1.777778"/>
  <p:tag name="KSO_WM_CHIP_INFOS" val="{&quot;layout_type&quot;:&quot;topbottom&quot;,&quot;tags&quot;:{&quot;style&quot;:[&quot;商务&quot;,&quot;简约&quot;,&quot;文艺清新&quot;,&quot;中国风&quot;,&quot;卡通&quot;,&quot;欧美风&quot;,&quot;黑板风&quot;,&quot;渐变风&quot;]},&quot;slide_type&quot;:[&quot;text&quot;],&quot;aspect_ratio&quot;:&quot;16:9&quot;}"/>
  <p:tag name="KSO_WM_CHIP_FILLPROP" val="[[{&quot;fill_id&quot;:&quot;22a68ba4bb484a76b755cc50558aacb7&quot;,&quot;fill_align&quot;:&quot;cm&quot;,&quot;text_align&quot;:&quot;cm&quot;,&quot;text_direction&quot;:&quot;horizontal&quot;,&quot;chip_types&quot;:[&quot;header&quot;]},{&quot;fill_id&quot;:&quot;88c96afb1c8d4570841d0d56d11b927f&quot;,&quot;fill_align&quot;:&quot;rm&quot;,&quot;text_align&quot;:&quot;lm&quot;,&quot;text_direction&quot;:&quot;horizontal&quot;,&quot;chip_types&quot;:[&quot;pictext&quot;,&quot;text&quot;,&quot;picture&quot;,&quot;chart&quot;,&quot;table&quot;],&quot;support_features&quot;:[&quot;collage&quot;]},{&quot;fill_id&quot;:&quot;f5da54d275bd44cdb69cdc33128ffb13&quot;,&quot;fill_align&quot;:&quot;lm&quot;,&quot;text_align&quot;:&quot;lm&quot;,&quot;text_direction&quot;:&quot;horizontal&quot;,&quot;chip_types&quot;:[&quot;diagram&quot;,&quot;pictext&quot;,&quot;text&quot;,&quot;picture&quot;,&quot;chart&quot;,&quot;table&quot;],&quot;support_features&quot;:[&quot;collage&quot;]}]]"/>
  <p:tag name="KSO_WM_SLIDE_ID" val="diagram20208194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SLIDE_SIZE" val="864*396"/>
  <p:tag name="KSO_WM_SLIDE_POSITION" val="48*72"/>
  <p:tag name="KSO_WM_TAG_VERSION" val="1.0"/>
  <p:tag name="KSO_WM_BEAUTIFY_FLAG" val="#wm#"/>
  <p:tag name="KSO_WM_TEMPLATE_CATEGORY" val="diagram"/>
  <p:tag name="KSO_WM_TEMPLATE_INDEX" val="20208194"/>
  <p:tag name="KSO_WM_SLIDE_LAYOUT" val="a_d_f"/>
  <p:tag name="KSO_WM_SLIDE_LAYOUT_CNT" val="1_1_1"/>
  <p:tag name="KSO_WM_CHIP_XID" val="5e7f2ca824b822ad86e0203d"/>
  <p:tag name="KSO_WM_CHIP_GROUPID" val="5e7f2ca824b822ad86e0203c"/>
  <p:tag name="KSO_WM_SLIDE_BK_DARK_LIGHT" val="2"/>
  <p:tag name="KSO_WM_SLIDE_BACKGROUND_TYPE" val="frame"/>
  <p:tag name="KSO_WM_SLIDE_SUPPORT_FEATURE_TYPE" val="1"/>
  <p:tag name="KSO_WM_TEMPLATE_ASSEMBLE_XID" val="5ef15c5f0e56d0f322bebbd7"/>
  <p:tag name="KSO_WM_TEMPLATE_ASSEMBLE_GROUPID" val="5ef15c5f0e56d0f322bebbd7"/>
  <p:tag name="KSO_WM_SLIDE_LAYOUT_INFO" val="{&quot;backgroundInfo&quot;:[{&quot;bottom&quot;:0,&quot;bottomAbs&quot;:false,&quot;left&quot;:0,&quot;leftAbs&quot;:false,&quot;right&quot;:0,&quot;rightAbs&quot;:false,&quot;top&quot;:0,&quot;topAbs&quot;:false,&quot;type&quot;:&quot;general&quot;},{&quot;bottom&quot;:0,&quot;bottomAbs&quot;:false,&quot;left&quot;:0,&quot;leftAbs&quot;:false,&quot;right&quot;:0,&quot;rightAbs&quot;:false,&quot;top&quot;:0,&quot;topAbs&quot;:false,&quot;type&quot;:&quot;frame&quot;}],&quot;id&quot;:&quot;2020-06-23T09:35:28&quot;,&quot;maxSize&quot;:{&quot;size1&quot;:77.271713878490303},&quot;minSize&quot;:{&quot;size1&quot;:68.371713878490311},&quot;normalSize&quot;:{&quot;size1&quot;:76.475417582194012},&quot;subLayout&quot;:[{&quot;direction&quot;:1,&quot;id&quot;:&quot;2020-06-23T09:35:28&quot;,&quot;maxSize&quot;:{&quot;size1&quot;:50.97060819466909},&quot;minSize&quot;:{&quot;size1&quot;:35.97060819466909},&quot;normalSize&quot;:{&quot;size1&quot;:36.437274861335752},&quot;subLayout&quot;:[{&quot;id&quot;:&quot;2020-06-23T09:35:28&quot;,&quot;margin&quot;:{&quot;bottom&quot;:0.42300000786781311,&quot;left&quot;:1.6929999589920044,&quot;right&quot;:0.42300000786781311,&quot;top&quot;:1.6929999589920044},&quot;type&quot;:0},{&quot;id&quot;:&quot;2020-06-23T09:35:28&quot;,&quot;margin&quot;:{&quot;bottom&quot;:0.42300000786781311,&quot;left&quot;:0.42300000786781311,&quot;right&quot;:1.6929999589920044,&quot;top&quot;:1.6929999589920044},&quot;type&quot;:0}],&quot;type&quot;:0},{&quot;id&quot;:&quot;2020-06-23T09:35:28&quot;,&quot;margin&quot;:{&quot;bottom&quot;:1.6929999589920044,&quot;left&quot;:1.6929999589920044,&quot;right&quot;:1.6929999589920044,&quot;top&quot;:0.42300000786781311},&quot;type&quot;:0}],&quot;type&quot;:0}"/>
  <p:tag name="KSO_WM_SLIDE_CAN_ADD_NAVIGATION" val="1"/>
</p:tagLst>
</file>

<file path=ppt/tags/tag374.xml><?xml version="1.0" encoding="utf-8"?>
<p:tagLst xmlns:a="http://schemas.openxmlformats.org/drawingml/2006/main" xmlns:r="http://schemas.openxmlformats.org/officeDocument/2006/relationships" xmlns:p="http://schemas.openxmlformats.org/presentationml/2006/main">
  <p:tag name="KSO_WM_UNIT_TYPE" val="i"/>
  <p:tag name="KSO_WM_UNIT_SUBTYPE" val="h"/>
  <p:tag name="KSO_WM_SLIDE_BACKGROUND_TYPE" val="frame"/>
  <p:tag name="KSO_WM_SLIDE_BK_DARK_LIGHT" val="2"/>
  <p:tag name="KSO_WM_UNIT_HIGHLIGHT" val="0"/>
  <p:tag name="KSO_WM_UNIT_COMPATIBLE" val="0"/>
  <p:tag name="KSO_WM_UNIT_DIAGRAM_ISNUMVISUAL" val="0"/>
  <p:tag name="KSO_WM_UNIT_DIAGRAM_ISREFERUNIT" val="0"/>
  <p:tag name="KSO_WM_UNIT_INDEX" val="0"/>
  <p:tag name="KSO_WM_UNIT_ID" val="_13*i*0"/>
  <p:tag name="KSO_WM_UNIT_BK_DARK_LIGHT" val="2"/>
  <p:tag name="KSO_WM_UNIT_LAYERLEVEL" val="1"/>
  <p:tag name="KSO_WM_TAG_VERSION" val="1.0"/>
  <p:tag name="KSO_WM_BEAUTIFY_FLAG" val="#wm#"/>
  <p:tag name="KSO_WM_UNIT_FILL_FORE_SCHEMECOLOR_INDEX_BRIGHTNESS" val="0"/>
  <p:tag name="KSO_WM_UNIT_FILL_FORE_SCHEMECOLOR_INDEX" val="16"/>
  <p:tag name="KSO_WM_UNIT_FILL_TYPE" val="1"/>
  <p:tag name="KSO_WM_UNIT_TEXT_FILL_FORE_SCHEMECOLOR_INDEX_BRIGHTNESS" val="0"/>
  <p:tag name="KSO_WM_UNIT_TEXT_FILL_FORE_SCHEMECOLOR_INDEX" val="2"/>
  <p:tag name="KSO_WM_UNIT_TEXT_FILL_TYPE" val="1"/>
</p:tagLst>
</file>

<file path=ppt/tags/tag375.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24"/>
  <p:tag name="KSO_WM_UNIT_HIGHLIGHT" val="0"/>
  <p:tag name="KSO_WM_UNIT_COMPATIBLE" val="0"/>
  <p:tag name="KSO_WM_UNIT_DIAGRAM_ISNUMVISUAL" val="0"/>
  <p:tag name="KSO_WM_UNIT_DIAGRAM_ISREFERUNIT" val="0"/>
  <p:tag name="KSO_WM_UNIT_TYPE" val="a"/>
  <p:tag name="KSO_WM_UNIT_INDEX" val="1"/>
  <p:tag name="KSO_WM_UNIT_ID" val="diagram20208194_1*a*1"/>
  <p:tag name="KSO_WM_TEMPLATE_CATEGORY" val="diagram"/>
  <p:tag name="KSO_WM_TEMPLATE_INDEX" val="20208194"/>
  <p:tag name="KSO_WM_UNIT_LAYERLEVEL" val="1"/>
  <p:tag name="KSO_WM_TAG_VERSION" val="1.0"/>
  <p:tag name="KSO_WM_BEAUTIFY_FLAG" val="#wm#"/>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3997e7057b8949ba9705d5894a76a34b"/>
  <p:tag name="KSO_WM_ASSEMBLE_CHIP_INDEX" val="d0c770623c0e49e4b40cd020d21d5339"/>
  <p:tag name="KSO_WM_UNIT_TEXT_FILL_FORE_SCHEMECOLOR_INDEX_BRIGHTNESS" val="0"/>
  <p:tag name="KSO_WM_UNIT_TEXT_FILL_FORE_SCHEMECOLOR_INDEX" val="13"/>
  <p:tag name="KSO_WM_UNIT_TEXT_FILL_TYPE" val="1"/>
  <p:tag name="KSO_WM_TEMPLATE_ASSEMBLE_XID" val="5ef15c5f0e56d0f322bebbd7"/>
  <p:tag name="KSO_WM_TEMPLATE_ASSEMBLE_GROUPID" val="5ef15c5f0e56d0f322bebbd7"/>
  <p:tag name="KSO_WM_TAG_FRONT_SIZE" val=""/>
  <p:tag name="KSO_WM_TAG_BACKGROUP_ID" val=""/>
  <p:tag name="KSO_WM_TAG_BACKGROUP_SIZE" val=""/>
  <p:tag name="KSO_WM_TAG_ZODER_POSITION" val=""/>
  <p:tag name="KSO_WM_UNIT_SMARTLAYOUT_COMPRESS_INFO" val="{&#10;    &quot;id&quot;: &quot;2020-06-23T09:35:28&quot;,&#10;    &quot;max&quot;: 12.801889763779535,&#10;    &quot;topChanged&quot;: 0.088287099129294735&#10;}&#10;"/>
</p:tagLst>
</file>

<file path=ppt/tags/tag376.xml><?xml version="1.0" encoding="utf-8"?>
<p:tagLst xmlns:a="http://schemas.openxmlformats.org/drawingml/2006/main" xmlns:r="http://schemas.openxmlformats.org/officeDocument/2006/relationships"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但请您尽可能提炼思想的精髓，否则容易造成观者的阅读压力，适得其反。正如我们都希望改变世界。"/>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08194_1*f*1"/>
  <p:tag name="KSO_WM_TEMPLATE_CATEGORY" val="diagram"/>
  <p:tag name="KSO_WM_TEMPLATE_INDEX" val="20208194"/>
  <p:tag name="KSO_WM_UNIT_LAYERLEVEL" val="1"/>
  <p:tag name="KSO_WM_TAG_VERSION" val="1.0"/>
  <p:tag name="KSO_WM_BEAUTIFY_FLAG" val="#wm#"/>
  <p:tag name="KSO_WM_UNIT_DEFAULT_FONT" val="14;20;2"/>
  <p:tag name="KSO_WM_UNIT_BLOCK" val="0"/>
  <p:tag name="KSO_WM_UNIT_VALUE" val="165"/>
  <p:tag name="KSO_WM_UNIT_SHOW_EDIT_AREA_INDICATION" val="1"/>
  <p:tag name="KSO_WM_CHIP_GROUPID" val="5e6b05596848fb12bee65ac8"/>
  <p:tag name="KSO_WM_CHIP_XID" val="5e6b05596848fb12bee65aca"/>
  <p:tag name="KSO_WM_UNIT_DEC_AREA_ID" val="005a291d386142139a6a183a09554178"/>
  <p:tag name="KSO_WM_ASSEMBLE_CHIP_INDEX" val="8855f7258cf244d3a8735a23cac17248"/>
  <p:tag name="KSO_WM_UNIT_SUPPORT_UNIT_TYPE" val="[&quot;α&quot;,&quot;β&quot;]"/>
  <p:tag name="KSO_WM_UNIT_TEXT_FILL_FORE_SCHEMECOLOR_INDEX_BRIGHTNESS" val="0.25"/>
  <p:tag name="KSO_WM_UNIT_TEXT_FILL_FORE_SCHEMECOLOR_INDEX" val="13"/>
  <p:tag name="KSO_WM_UNIT_TEXT_FILL_TYPE" val="1"/>
  <p:tag name="KSO_WM_TEMPLATE_ASSEMBLE_XID" val="5ef15c5f0e56d0f322bebbd7"/>
  <p:tag name="KSO_WM_TEMPLATE_ASSEMBLE_GROUPID" val="5ef15c5f0e56d0f322bebbd7"/>
  <p:tag name="KSO_WM_TAG_FRONT_SIZE" val=""/>
  <p:tag name="KSO_WM_TAG_BACKGROUP_ID" val=""/>
  <p:tag name="KSO_WM_TAG_BACKGROUP_SIZE" val=""/>
  <p:tag name="KSO_WM_TAG_ZODER_POSITION" val=""/>
</p:tagLst>
</file>

<file path=ppt/tags/tag377.xml><?xml version="1.0" encoding="utf-8"?>
<p:tagLst xmlns:a="http://schemas.openxmlformats.org/drawingml/2006/main" xmlns:r="http://schemas.openxmlformats.org/officeDocument/2006/relationships" xmlns:p="http://schemas.openxmlformats.org/presentationml/2006/main">
  <p:tag name="KSO_WM_UNIT_VALUE" val="1100*1396"/>
  <p:tag name="KSO_WM_UNIT_HIGHLIGHT" val="0"/>
  <p:tag name="KSO_WM_UNIT_COMPATIBLE" val="0"/>
  <p:tag name="KSO_WM_UNIT_DIAGRAM_ISNUMVISUAL" val="0"/>
  <p:tag name="KSO_WM_UNIT_DIAGRAM_ISREFERUNIT" val="0"/>
  <p:tag name="KSO_WM_UNIT_TYPE" val="d"/>
  <p:tag name="KSO_WM_UNIT_INDEX" val="1"/>
  <p:tag name="KSO_WM_UNIT_ID" val="diagram20208194_1*d*1"/>
  <p:tag name="KSO_WM_TEMPLATE_CATEGORY" val="diagram"/>
  <p:tag name="KSO_WM_TEMPLATE_INDEX" val="20208194"/>
  <p:tag name="KSO_WM_UNIT_LAYERLEVEL" val="1"/>
  <p:tag name="KSO_WM_TAG_VERSION" val="1.0"/>
  <p:tag name="KSO_WM_BEAUTIFY_FLAG" val="#wm#"/>
  <p:tag name="KSO_WM_CHIP_GROUPID" val="5e7310da9a230a26b9e88a19"/>
  <p:tag name="KSO_WM_CHIP_XID" val="5e7310da9a230a26b9e88a1a"/>
  <p:tag name="KSO_WM_UNIT_DEC_AREA_ID" val="3965c7270efa466f91ab4367423c9512"/>
  <p:tag name="KSO_WM_ASSEMBLE_CHIP_INDEX" val="6a5fb51750624ef9b5fca68c4fb485bb"/>
  <p:tag name="KSO_WM_UNIT_PLACING_PICTURE" val="6a5fb51750624ef9b5fca68c4fb485bb"/>
  <p:tag name="KSO_WM_UNIT_SUPPORT_UNIT_TYPE" val="[&quot;l&quot;,&quot;m&quot;,&quot;n&quot;,&quot;o&quot;,&quot;p&quot;,&quot;q&quot;,&quot;r&quot;,&quot;δ&quot;,&quot;η&quot;,&quot;α&quot;,&quot;β&quot;]"/>
  <p:tag name="KSO_WM_TEMPLATE_ASSEMBLE_XID" val="5ef15c5f0e56d0f322bebbd7"/>
  <p:tag name="KSO_WM_TEMPLATE_ASSEMBLE_GROUPID" val="5ef15c5f0e56d0f322bebbd7"/>
  <p:tag name="KSO_WM_TAG_FRONT_SIZE" val=""/>
  <p:tag name="KSO_WM_TAG_BACKGROUP_ID" val=""/>
  <p:tag name="KSO_WM_TAG_BACKGROUP_SIZE" val=""/>
  <p:tag name="KSO_WM_TAG_ZODER_POSITION" val=""/>
</p:tagLst>
</file>

<file path=ppt/tags/tag378.xml><?xml version="1.0" encoding="utf-8"?>
<p:tagLst xmlns:a="http://schemas.openxmlformats.org/drawingml/2006/main" xmlns:r="http://schemas.openxmlformats.org/officeDocument/2006/relationships" xmlns:p="http://schemas.openxmlformats.org/presentationml/2006/main">
  <p:tag name="KSO_WM_SLIDE_BACKGROUND" val="[&quot;general&quot;]"/>
  <p:tag name="KSO_WM_SLIDE_RATIO" val="1.777778"/>
  <p:tag name="KSO_WM_CHIP_INFOS" val="{&quot;type&quot;:0,&quot;layout_type&quot;:&quot;leftright&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FILLPROP" val="[[{&quot;text_align&quot;:&quot;lm&quot;,&quot;text_direction&quot;:&quot;horizontal&quot;,&quot;support_big_font&quot;:false,&quot;fill_id&quot;:&quot;05ed0eeff46f44e98ca671d6ac23df94&quot;,&quot;fill_align&quot;:&quot;cm&quot;,&quot;chip_types&quot;:[&quot;text&quot;,&quot;header&quot;]},{&quot;text_align&quot;:&quot;lm&quot;,&quot;text_direction&quot;:&quot;horizontal&quot;,&quot;support_features&quot;:[&quot;collage&quot;,&quot;carousel&quot;,&quot;creativecrop&quot;],&quot;support_big_font&quot;:false,&quot;fill_id&quot;:&quot;aa8370987f4140ab9fa600e717225475&quot;,&quot;fill_align&quot;:&quot;cm&quot;,&quot;chip_types&quot;:[&quot;diagram&quot;,&quot;pictext&quot;,&quot;text&quot;,&quot;picture&quot;,&quot;chart&quot;,&quot;table&quot;,&quot;video&quot;]}],[{&quot;text_align&quot;:&quot;cm&quot;,&quot;text_direction&quot;:&quot;horizontal&quot;,&quot;support_big_font&quot;:false,&quot;fill_id&quot;:&quot;05ed0eeff46f44e98ca671d6ac23df94&quot;,&quot;fill_align&quot;:&quot;cm&quot;,&quot;chip_types&quot;:[&quot;text&quot;,&quot;header&quot;]},{&quot;text_align&quot;:&quot;lm&quot;,&quot;text_direction&quot;:&quot;horizontal&quot;,&quot;support_features&quot;:[&quot;collage&quot;,&quot;carousel&quot;,&quot;creativecrop&quot;],&quot;support_big_font&quot;:false,&quot;fill_id&quot;:&quot;aa8370987f4140ab9fa600e717225475&quot;,&quot;fill_align&quot;:&quot;cm&quot;,&quot;chip_types&quot;:[&quot;diagram&quot;,&quot;pictext&quot;,&quot;text&quot;,&quot;picture&quot;,&quot;chart&quot;,&quot;table&quot;,&quot;video&quot;]}]]"/>
  <p:tag name="KSO_WM_SLIDE_ID" val="diagram20211488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SLIDE_SIZE" val="864*348"/>
  <p:tag name="KSO_WM_SLIDE_POSITION" val="48*96"/>
  <p:tag name="KSO_WM_TAG_VERSION" val="1.0"/>
  <p:tag name="KSO_WM_BEAUTIFY_FLAG" val="#wm#"/>
  <p:tag name="KSO_WM_TEMPLATE_CATEGORY" val="diagram"/>
  <p:tag name="KSO_WM_TEMPLATE_INDEX" val="20211488"/>
  <p:tag name="KSO_WM_SLIDE_LAYOUT" val="a_d"/>
  <p:tag name="KSO_WM_SLIDE_LAYOUT_CNT" val="1_1"/>
  <p:tag name="KSO_WM_CHIP_XID" val="5f6c95017b7ee298d401c684"/>
  <p:tag name="KSO_WM_CHIP_GROUPID" val="5f6c95017b7ee298d401c683"/>
  <p:tag name="KSO_WM_SLIDE_BK_DARK_LIGHT" val="2"/>
  <p:tag name="KSO_WM_SLIDE_BACKGROUND_TYPE" val="general"/>
  <p:tag name="KSO_WM_SLIDE_SUPPORT_FEATURE_TYPE" val="7"/>
  <p:tag name="KSO_WM_TEMPLATE_ASSEMBLE_XID" val="5f6df32d0ff15d9a40e85087"/>
  <p:tag name="KSO_WM_TEMPLATE_ASSEMBLE_GROUPID" val="5f6df32d0ff15d9a40e85087"/>
  <p:tag name="KSO_WM_SLIDE_LAYOUT_INFO" val="{&quot;backgroundInfo&quot;:[{&quot;bottom&quot;:0,&quot;bottomAbs&quot;:false,&quot;left&quot;:0,&quot;leftAbs&quot;:false,&quot;right&quot;:0,&quot;rightAbs&quot;:false,&quot;top&quot;:0,&quot;topAbs&quot;:false,&quot;type&quot;:&quot;general&quot;}],&quot;direction&quot;:1,&quot;id&quot;:&quot;2020-09-25T21:40:09&quot;,&quot;maxSize&quot;:{&quot;size1&quot;:55},&quot;minSize&quot;:{&quot;size1&quot;:44.899999999999999},&quot;normalSize&quot;:{&quot;size1&quot;:54.399999999999999},&quot;subLayout&quot;:[{&quot;id&quot;:&quot;2020-09-25T21:40:09&quot;,&quot;margin&quot;:{&quot;bottom&quot;:6.3499999046325684,&quot;left&quot;:2.9630000591278076,&quot;right&quot;:2.5399999618530273,&quot;top&quot;:6.3499999046325684},&quot;type&quot;:0},{&quot;id&quot;:&quot;2020-09-25T21:40:09&quot;,&quot;margin&quot;:{&quot;bottom&quot;:2.1170001029968262,&quot;left&quot;:0.026000002399086952,&quot;right&quot;:1.6929999589920044,&quot;top&quot;:2.1170001029968262},&quot;type&quot;:0}],&quot;type&quot;:0}"/>
  <p:tag name="KSO_WM_CHIP_DECFILLPROP" val="[]"/>
</p:tagLst>
</file>

<file path=ppt/tags/tag379.xml><?xml version="1.0" encoding="utf-8"?>
<p:tagLst xmlns:a="http://schemas.openxmlformats.org/drawingml/2006/main" xmlns:r="http://schemas.openxmlformats.org/officeDocument/2006/relationships" xmlns:p="http://schemas.openxmlformats.org/presentationml/2006/main">
  <p:tag name="KSO_WM_UNIT_TYPE" val="i"/>
  <p:tag name="KSO_WM_UNIT_SUBTYPE" val="h"/>
  <p:tag name="KSO_WM_SLIDE_BACKGROUND_TYPE" val="general"/>
  <p:tag name="KSO_WM_SLIDE_BK_DARK_LIGHT" val="2"/>
  <p:tag name="KSO_WM_UNIT_HIGHLIGHT" val="0"/>
  <p:tag name="KSO_WM_UNIT_COMPATIBLE" val="0"/>
  <p:tag name="KSO_WM_UNIT_DIAGRAM_ISNUMVISUAL" val="0"/>
  <p:tag name="KSO_WM_UNIT_DIAGRAM_ISREFERUNIT" val="0"/>
  <p:tag name="KSO_WM_UNIT_INDEX" val="0"/>
  <p:tag name="KSO_WM_UNIT_ID" val="_12*i*0"/>
  <p:tag name="KSO_WM_UNIT_BK_DARK_LIGHT" val="2"/>
  <p:tag name="KSO_WM_UNIT_LAYERLEVEL" val="1"/>
  <p:tag name="KSO_WM_TAG_VERSION" val="1.0"/>
  <p:tag name="KSO_WM_BEAUTIFY_FLAG" val="#wm#"/>
  <p:tag name="KSO_WM_UNIT_FILL_FORE_SCHEMECOLOR_INDEX_BRIGHTNESS" val="0"/>
  <p:tag name="KSO_WM_UNIT_FILL_FORE_SCHEMECOLOR_INDEX" val="16"/>
  <p:tag name="KSO_WM_UNIT_FILL_TYPE" val="1"/>
  <p:tag name="KSO_WM_UNIT_TEXT_FILL_FORE_SCHEMECOLOR_INDEX_BRIGHTNESS" val="0"/>
  <p:tag name="KSO_WM_UNIT_TEXT_FILL_FORE_SCHEMECOLOR_INDEX" val="2"/>
  <p:tag name="KSO_WM_UNIT_TEXT_FILL_TYPE" val="1"/>
</p:tagLst>
</file>

<file path=ppt/tags/tag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80.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2"/>
  <p:tag name="KSO_WM_UNIT_HIGHLIGHT" val="0"/>
  <p:tag name="KSO_WM_UNIT_COMPATIBLE" val="0"/>
  <p:tag name="KSO_WM_UNIT_DIAGRAM_ISNUMVISUAL" val="0"/>
  <p:tag name="KSO_WM_UNIT_DIAGRAM_ISREFERUNIT" val="0"/>
  <p:tag name="KSO_WM_UNIT_TYPE" val="a"/>
  <p:tag name="KSO_WM_UNIT_INDEX" val="1"/>
  <p:tag name="KSO_WM_UNIT_ID" val="diagram20211488_1*a*1"/>
  <p:tag name="KSO_WM_TEMPLATE_CATEGORY" val="diagram"/>
  <p:tag name="KSO_WM_TEMPLATE_INDEX" val="20211488"/>
  <p:tag name="KSO_WM_UNIT_LAYERLEVEL" val="1"/>
  <p:tag name="KSO_WM_TAG_VERSION" val="1.0"/>
  <p:tag name="KSO_WM_BEAUTIFY_FLAG" val="#wm#"/>
  <p:tag name="KSO_WM_UNIT_PRESET_TEXT" val="单击添加大标题"/>
  <p:tag name="KSO_WM_UNIT_DEFAULT_FONT" val="24;44;4"/>
  <p:tag name="KSO_WM_UNIT_BLOCK" val="0"/>
  <p:tag name="KSO_WM_UNIT_SHOW_EDIT_AREA_INDICATION" val="1"/>
  <p:tag name="KSO_WM_CHIP_GROUPID" val="5e7881253197e252a37019b5"/>
  <p:tag name="KSO_WM_CHIP_XID" val="5e7881253197e252a37019b6"/>
  <p:tag name="KSO_WM_UNIT_DEC_AREA_ID" val="fddc002d713c4ab6915f74d5c161faa8"/>
  <p:tag name="KSO_WM_UNIT_DECORATE_INFO" val="{&quot;ReferentInfo&quot;:{&quot;Id&quot;:&quot;slide&quot;,&quot;X&quot;:{&quot;Pos&quot;:0},&quot;Y&quot;:{&quot;Pos&quot;:0}},&quot;DecorateInfoX&quot;:{&quot;Pos&quot;:0,&quot;IsAbs&quot;:false},&quot;DecorateInfoY&quot;:{&quot;Pos&quot;:0,&quot;IsAbs&quot;:false},&quot;DecorateInfoW&quot;:{&quot;IsAbs&quot;:true},&quot;DecorateInfoH&quot;:{&quot;IsAbs&quot;:true},&quot;whChangeMode&quot;:0}"/>
  <p:tag name="KSO_WM_UNIT_SM_LIMIT_TYPE" val="0"/>
  <p:tag name="KSO_WM_CHIP_FILLAREA_FILL_RULE" val="{&quot;fill_align&quot;:&quot;cm&quot;,&quot;fill_mode&quot;:&quot;full&quot;,&quot;sacle_strategy&quot;:&quot;smart&quot;}"/>
  <p:tag name="KSO_WM_ASSEMBLE_CHIP_INDEX" val="fe78bba395bc4bc994d458544bcde2c2"/>
  <p:tag name="KSO_WM_UNIT_TEXT_FILL_FORE_SCHEMECOLOR_INDEX_BRIGHTNESS" val="0"/>
  <p:tag name="KSO_WM_UNIT_TEXT_FILL_FORE_SCHEMECOLOR_INDEX" val="13"/>
  <p:tag name="KSO_WM_UNIT_TEXT_FILL_TYPE" val="1"/>
  <p:tag name="KSO_WM_TEMPLATE_ASSEMBLE_XID" val="5f6df32d0ff15d9a40e85087"/>
  <p:tag name="KSO_WM_TEMPLATE_ASSEMBLE_GROUPID" val="5f6df32d0ff15d9a40e85087"/>
  <p:tag name="KSO_WM_TAG_FRONT_SIZE" val=""/>
  <p:tag name="KSO_WM_TAG_BACKGROUP_ID" val=""/>
  <p:tag name="KSO_WM_TAG_BACKGROUP_SIZE" val=""/>
  <p:tag name="KSO_WM_TAG_ZODER_POSITION" val=""/>
</p:tagLst>
</file>

<file path=ppt/tags/tag381.xml><?xml version="1.0" encoding="utf-8"?>
<p:tagLst xmlns:a="http://schemas.openxmlformats.org/drawingml/2006/main" xmlns:r="http://schemas.openxmlformats.org/officeDocument/2006/relationships" xmlns:p="http://schemas.openxmlformats.org/presentationml/2006/main">
  <p:tag name="KSO_WM_UNIT_VALUE" val="1227*1692"/>
  <p:tag name="KSO_WM_UNIT_HIGHLIGHT" val="0"/>
  <p:tag name="KSO_WM_UNIT_COMPATIBLE" val="0"/>
  <p:tag name="KSO_WM_UNIT_DIAGRAM_ISNUMVISUAL" val="0"/>
  <p:tag name="KSO_WM_UNIT_DIAGRAM_ISREFERUNIT" val="0"/>
  <p:tag name="KSO_WM_UNIT_TYPE" val="d"/>
  <p:tag name="KSO_WM_UNIT_INDEX" val="1"/>
  <p:tag name="KSO_WM_UNIT_ID" val="diagram20211488_1*d*1"/>
  <p:tag name="KSO_WM_TEMPLATE_CATEGORY" val="diagram"/>
  <p:tag name="KSO_WM_TEMPLATE_INDEX" val="20211488"/>
  <p:tag name="KSO_WM_UNIT_LAYERLEVEL" val="1"/>
  <p:tag name="KSO_WM_TAG_VERSION" val="1.0"/>
  <p:tag name="KSO_WM_BEAUTIFY_FLAG" val="#wm#"/>
  <p:tag name="KSO_WM_CHIP_GROUPID" val="5e7310da9a230a26b9e88a19"/>
  <p:tag name="KSO_WM_CHIP_XID" val="5e7310da9a230a26b9e88a1a"/>
  <p:tag name="KSO_WM_UNIT_DEC_AREA_ID" val="c2706bffb0cb42b2a142028712d2dbc7"/>
  <p:tag name="KSO_WM_UNIT_DECORATE_INFO" val="{&quot;ReferentInfo&quot;:{&quot;Id&quot;:&quot;slide&quot;,&quot;X&quot;:{&quot;Pos&quot;:0},&quot;Y&quot;:{&quot;Pos&quot;:0}},&quot;DecorateInfoX&quot;:{&quot;Pos&quot;:0,&quot;IsAbs&quot;:false},&quot;DecorateInfoY&quot;:{&quot;Pos&quot;:0,&quot;IsAbs&quot;:false},&quot;DecorateInfoW&quot;:{&quot;IsAbs&quot;:true},&quot;DecorateInfoH&quot;:{&quot;IsAbs&quot;:true},&quot;whChangeMode&quot;:0}"/>
  <p:tag name="KSO_WM_UNIT_SM_LIMIT_TYPE" val="0"/>
  <p:tag name="KSO_WM_CHIP_FILLAREA_FILL_RULE" val="{&quot;fill_align&quot;:&quot;cm&quot;,&quot;fill_mode&quot;:&quot;full&quot;,&quot;sacle_strategy&quot;:&quot;smart&quot;}"/>
  <p:tag name="KSO_WM_ASSEMBLE_CHIP_INDEX" val="2134f011d1c544cebe4c39012fdfbdea"/>
  <p:tag name="KSO_WM_UNIT_PLACING_PICTURE" val="2134f011d1c544cebe4c39012fdfbdea"/>
  <p:tag name="KSO_WM_UNIT_SUPPORT_UNIT_TYPE" val="[&quot;l&quot;,&quot;m&quot;,&quot;n&quot;,&quot;o&quot;,&quot;p&quot;,&quot;q&quot;,&quot;r&quot;,&quot;δ&quot;,&quot;ε&quot;,&quot;ζ&quot;,&quot;η&quot;,&quot;d&quot;,&quot;α&quot;,&quot;β&quot;,&quot;θ&quot;]"/>
  <p:tag name="KSO_WM_TEMPLATE_ASSEMBLE_XID" val="5f6df32d0ff15d9a40e85087"/>
  <p:tag name="KSO_WM_TEMPLATE_ASSEMBLE_GROUPID" val="5f6df32d0ff15d9a40e85087"/>
  <p:tag name="KSO_WM_TAG_FRONT_SIZE" val=""/>
  <p:tag name="KSO_WM_TAG_BACKGROUP_ID" val=""/>
  <p:tag name="KSO_WM_TAG_BACKGROUP_SIZE" val=""/>
  <p:tag name="KSO_WM_TAG_ZODER_POSITION" val=""/>
</p:tagLst>
</file>

<file path=ppt/tags/tag38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11488_1*i*1"/>
  <p:tag name="KSO_WM_TEMPLATE_CATEGORY" val="diagram"/>
  <p:tag name="KSO_WM_TEMPLATE_INDEX" val="20211488"/>
  <p:tag name="KSO_WM_UNIT_LAYERLEVEL" val="1"/>
  <p:tag name="KSO_WM_TAG_VERSION" val="1.0"/>
  <p:tag name="KSO_WM_BEAUTIFY_FLAG" val="#wm#"/>
  <p:tag name="KSO_WM_UNIT_BLOCK" val="0"/>
  <p:tag name="KSO_WM_UNIT_SM_LIMIT_TYPE" val="0"/>
  <p:tag name="KSO_WM_UNIT_DEC_AREA_ID" val="7750e14b188f4f66b96e255539c92f79"/>
  <p:tag name="KSO_WM_UNIT_DECORATE_INFO" val="{&quot;DecorateInfoH&quot;:{&quot;IsAbs&quot;:true},&quot;DecorateInfoW&quot;:{&quot;IsAbs&quot;:true},&quot;DecorateInfoX&quot;:{&quot;IsAbs&quot;:true,&quot;Pos&quot;:1},&quot;DecorateInfoY&quot;:{&quot;IsAbs&quot;:true,&quot;Pos&quot;:2},&quot;ReferentInfo&quot;:{&quot;Id&quot;:&quot;fddc002d713c4ab6915f74d5c161faa8&quot;,&quot;X&quot;:{&quot;Pos&quot;:0},&quot;Y&quot;:{&quot;Pos&quot;:0}},&quot;whChangeMode&quot;:0}"/>
  <p:tag name="KSO_WM_CHIP_GROUPID" val="5f6c95017b7ee298d401c683"/>
  <p:tag name="KSO_WM_CHIP_XID" val="5f6c95017b7ee298d401c684"/>
  <p:tag name="KSO_WM_UNIT_TEXT_FILL_FORE_SCHEMECOLOR_INDEX_BRIGHTNESS" val="0"/>
  <p:tag name="KSO_WM_UNIT_TEXT_FILL_FORE_SCHEMECOLOR_INDEX" val="13"/>
  <p:tag name="KSO_WM_UNIT_TEXT_FILL_TYPE" val="1"/>
  <p:tag name="KSO_WM_UNIT_VALUE" val="6"/>
  <p:tag name="KSO_WM_TEMPLATE_ASSEMBLE_XID" val="5f6df32d0ff15d9a40e85087"/>
  <p:tag name="KSO_WM_TEMPLATE_ASSEMBLE_GROUPID" val="5f6df32d0ff15d9a40e85087"/>
</p:tagLst>
</file>

<file path=ppt/tags/tag38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211488_1*i*3"/>
  <p:tag name="KSO_WM_TEMPLATE_CATEGORY" val="diagram"/>
  <p:tag name="KSO_WM_TEMPLATE_INDEX" val="20211488"/>
  <p:tag name="KSO_WM_UNIT_LAYERLEVEL" val="1"/>
  <p:tag name="KSO_WM_TAG_VERSION" val="1.0"/>
  <p:tag name="KSO_WM_BEAUTIFY_FLAG" val="#wm#"/>
  <p:tag name="KSO_WM_UNIT_BLOCK" val="0"/>
  <p:tag name="KSO_WM_UNIT_SM_LIMIT_TYPE" val="0"/>
  <p:tag name="KSO_WM_UNIT_DEC_AREA_ID" val="743e36268e1b4b19ba1c0879b739f5a5"/>
  <p:tag name="KSO_WM_UNIT_DECORATE_INFO" val="{&quot;DecorateInfoH&quot;:{&quot;IsAbs&quot;:true},&quot;DecorateInfoW&quot;:{&quot;IsAbs&quot;:true},&quot;DecorateInfoX&quot;:{&quot;IsAbs&quot;:true,&quot;Pos&quot;:1},&quot;DecorateInfoY&quot;:{&quot;IsAbs&quot;:true,&quot;Pos&quot;:0},&quot;ReferentInfo&quot;:{&quot;Id&quot;:&quot;fddc002d713c4ab6915f74d5c161faa8&quot;,&quot;X&quot;:{&quot;Pos&quot;:2},&quot;Y&quot;:{&quot;Pos&quot;:2}},&quot;whChangeMode&quot;:0}"/>
  <p:tag name="KSO_WM_CHIP_GROUPID" val="5f6c95017b7ee298d401c683"/>
  <p:tag name="KSO_WM_CHIP_XID" val="5f6c95017b7ee298d401c684"/>
  <p:tag name="KSO_WM_UNIT_TEXT_FILL_FORE_SCHEMECOLOR_INDEX_BRIGHTNESS" val="0"/>
  <p:tag name="KSO_WM_UNIT_TEXT_FILL_FORE_SCHEMECOLOR_INDEX" val="13"/>
  <p:tag name="KSO_WM_UNIT_TEXT_FILL_TYPE" val="1"/>
  <p:tag name="KSO_WM_UNIT_VALUE" val="6"/>
  <p:tag name="KSO_WM_TEMPLATE_ASSEMBLE_XID" val="5f6df32d0ff15d9a40e85087"/>
  <p:tag name="KSO_WM_TEMPLATE_ASSEMBLE_GROUPID" val="5f6df32d0ff15d9a40e85087"/>
</p:tagLst>
</file>

<file path=ppt/tags/tag384.xml><?xml version="1.0" encoding="utf-8"?>
<p:tagLst xmlns:a="http://schemas.openxmlformats.org/drawingml/2006/main" xmlns:r="http://schemas.openxmlformats.org/officeDocument/2006/relationships" xmlns:p="http://schemas.openxmlformats.org/presentationml/2006/main">
  <p:tag name="KSO_WM_SLIDE_BACKGROUND" val="[&quot;general&quot;]"/>
  <p:tag name="KSO_WM_SLIDE_RATIO" val="1.777778"/>
  <p:tag name="KSO_WM_CHIP_INFOS" val="{&quot;type&quot;:0,&quot;layout_type&quot;:&quot;leftright&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FILLPROP" val="[[{&quot;text_align&quot;:&quot;lm&quot;,&quot;text_direction&quot;:&quot;horizontal&quot;,&quot;support_big_font&quot;:false,&quot;fill_id&quot;:&quot;05ed0eeff46f44e98ca671d6ac23df94&quot;,&quot;fill_align&quot;:&quot;cm&quot;,&quot;chip_types&quot;:[&quot;text&quot;,&quot;header&quot;]},{&quot;text_align&quot;:&quot;lm&quot;,&quot;text_direction&quot;:&quot;horizontal&quot;,&quot;support_features&quot;:[&quot;collage&quot;,&quot;carousel&quot;,&quot;creativecrop&quot;],&quot;support_big_font&quot;:false,&quot;fill_id&quot;:&quot;aa8370987f4140ab9fa600e717225475&quot;,&quot;fill_align&quot;:&quot;cm&quot;,&quot;chip_types&quot;:[&quot;diagram&quot;,&quot;pictext&quot;,&quot;text&quot;,&quot;picture&quot;,&quot;chart&quot;,&quot;table&quot;,&quot;video&quot;]}],[{&quot;text_align&quot;:&quot;cm&quot;,&quot;text_direction&quot;:&quot;horizontal&quot;,&quot;support_big_font&quot;:false,&quot;fill_id&quot;:&quot;05ed0eeff46f44e98ca671d6ac23df94&quot;,&quot;fill_align&quot;:&quot;cm&quot;,&quot;chip_types&quot;:[&quot;text&quot;,&quot;header&quot;]},{&quot;text_align&quot;:&quot;lm&quot;,&quot;text_direction&quot;:&quot;horizontal&quot;,&quot;support_features&quot;:[&quot;collage&quot;,&quot;carousel&quot;,&quot;creativecrop&quot;],&quot;support_big_font&quot;:false,&quot;fill_id&quot;:&quot;aa8370987f4140ab9fa600e717225475&quot;,&quot;fill_align&quot;:&quot;cm&quot;,&quot;chip_types&quot;:[&quot;diagram&quot;,&quot;pictext&quot;,&quot;text&quot;,&quot;picture&quot;,&quot;chart&quot;,&quot;table&quot;,&quot;video&quot;]}]]"/>
  <p:tag name="KSO_WM_SLIDE_ID" val="diagram20211488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SLIDE_SIZE" val="864*348"/>
  <p:tag name="KSO_WM_SLIDE_POSITION" val="48*96"/>
  <p:tag name="KSO_WM_TAG_VERSION" val="1.0"/>
  <p:tag name="KSO_WM_BEAUTIFY_FLAG" val="#wm#"/>
  <p:tag name="KSO_WM_TEMPLATE_CATEGORY" val="diagram"/>
  <p:tag name="KSO_WM_TEMPLATE_INDEX" val="20211488"/>
  <p:tag name="KSO_WM_SLIDE_LAYOUT" val="a_d"/>
  <p:tag name="KSO_WM_SLIDE_LAYOUT_CNT" val="1_1"/>
  <p:tag name="KSO_WM_CHIP_XID" val="5f6c95017b7ee298d401c684"/>
  <p:tag name="KSO_WM_CHIP_GROUPID" val="5f6c95017b7ee298d401c683"/>
  <p:tag name="KSO_WM_SLIDE_BK_DARK_LIGHT" val="2"/>
  <p:tag name="KSO_WM_SLIDE_BACKGROUND_TYPE" val="general"/>
  <p:tag name="KSO_WM_SLIDE_SUPPORT_FEATURE_TYPE" val="7"/>
  <p:tag name="KSO_WM_TEMPLATE_ASSEMBLE_XID" val="5f6df32d0ff15d9a40e85087"/>
  <p:tag name="KSO_WM_TEMPLATE_ASSEMBLE_GROUPID" val="5f6df32d0ff15d9a40e85087"/>
  <p:tag name="KSO_WM_SLIDE_LAYOUT_INFO" val="{&quot;backgroundInfo&quot;:[{&quot;bottom&quot;:0,&quot;bottomAbs&quot;:false,&quot;left&quot;:0,&quot;leftAbs&quot;:false,&quot;right&quot;:0,&quot;rightAbs&quot;:false,&quot;top&quot;:0,&quot;topAbs&quot;:false,&quot;type&quot;:&quot;general&quot;}],&quot;direction&quot;:1,&quot;id&quot;:&quot;2020-09-25T21:40:09&quot;,&quot;maxSize&quot;:{&quot;size1&quot;:55},&quot;minSize&quot;:{&quot;size1&quot;:44.899999999999999},&quot;normalSize&quot;:{&quot;size1&quot;:54.399999999999999},&quot;subLayout&quot;:[{&quot;id&quot;:&quot;2020-09-25T21:40:09&quot;,&quot;margin&quot;:{&quot;bottom&quot;:6.3499999046325684,&quot;left&quot;:2.9630000591278076,&quot;right&quot;:2.5399999618530273,&quot;top&quot;:6.3499999046325684},&quot;type&quot;:0},{&quot;id&quot;:&quot;2020-09-25T21:40:09&quot;,&quot;margin&quot;:{&quot;bottom&quot;:2.1170001029968262,&quot;left&quot;:0.026000002399086952,&quot;right&quot;:1.6929999589920044,&quot;top&quot;:2.1170001029968262},&quot;type&quot;:0}],&quot;type&quot;:0}"/>
  <p:tag name="KSO_WM_CHIP_DECFILLPROP" val="[]"/>
</p:tagLst>
</file>

<file path=ppt/tags/tag385.xml><?xml version="1.0" encoding="utf-8"?>
<p:tagLst xmlns:a="http://schemas.openxmlformats.org/drawingml/2006/main" xmlns:r="http://schemas.openxmlformats.org/officeDocument/2006/relationships" xmlns:p="http://schemas.openxmlformats.org/presentationml/2006/main">
  <p:tag name="KSO_WM_UNIT_TYPE" val="i"/>
  <p:tag name="KSO_WM_UNIT_SUBTYPE" val="h"/>
  <p:tag name="KSO_WM_SLIDE_BACKGROUND_TYPE" val="general"/>
  <p:tag name="KSO_WM_SLIDE_BK_DARK_LIGHT" val="2"/>
  <p:tag name="KSO_WM_UNIT_HIGHLIGHT" val="0"/>
  <p:tag name="KSO_WM_UNIT_COMPATIBLE" val="0"/>
  <p:tag name="KSO_WM_UNIT_DIAGRAM_ISNUMVISUAL" val="0"/>
  <p:tag name="KSO_WM_UNIT_DIAGRAM_ISREFERUNIT" val="0"/>
  <p:tag name="KSO_WM_UNIT_INDEX" val="0"/>
  <p:tag name="KSO_WM_UNIT_ID" val="_12*i*0"/>
  <p:tag name="KSO_WM_UNIT_BK_DARK_LIGHT" val="2"/>
  <p:tag name="KSO_WM_UNIT_LAYERLEVEL" val="1"/>
  <p:tag name="KSO_WM_TAG_VERSION" val="1.0"/>
  <p:tag name="KSO_WM_BEAUTIFY_FLAG" val="#wm#"/>
  <p:tag name="KSO_WM_UNIT_FILL_FORE_SCHEMECOLOR_INDEX_BRIGHTNESS" val="0"/>
  <p:tag name="KSO_WM_UNIT_FILL_FORE_SCHEMECOLOR_INDEX" val="16"/>
  <p:tag name="KSO_WM_UNIT_FILL_TYPE" val="1"/>
  <p:tag name="KSO_WM_UNIT_TEXT_FILL_FORE_SCHEMECOLOR_INDEX_BRIGHTNESS" val="0"/>
  <p:tag name="KSO_WM_UNIT_TEXT_FILL_FORE_SCHEMECOLOR_INDEX" val="2"/>
  <p:tag name="KSO_WM_UNIT_TEXT_FILL_TYPE" val="1"/>
</p:tagLst>
</file>

<file path=ppt/tags/tag386.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2"/>
  <p:tag name="KSO_WM_UNIT_HIGHLIGHT" val="0"/>
  <p:tag name="KSO_WM_UNIT_COMPATIBLE" val="0"/>
  <p:tag name="KSO_WM_UNIT_DIAGRAM_ISNUMVISUAL" val="0"/>
  <p:tag name="KSO_WM_UNIT_DIAGRAM_ISREFERUNIT" val="0"/>
  <p:tag name="KSO_WM_UNIT_TYPE" val="a"/>
  <p:tag name="KSO_WM_UNIT_INDEX" val="1"/>
  <p:tag name="KSO_WM_UNIT_ID" val="diagram20211488_1*a*1"/>
  <p:tag name="KSO_WM_TEMPLATE_CATEGORY" val="diagram"/>
  <p:tag name="KSO_WM_TEMPLATE_INDEX" val="20211488"/>
  <p:tag name="KSO_WM_UNIT_LAYERLEVEL" val="1"/>
  <p:tag name="KSO_WM_TAG_VERSION" val="1.0"/>
  <p:tag name="KSO_WM_BEAUTIFY_FLAG" val="#wm#"/>
  <p:tag name="KSO_WM_UNIT_PRESET_TEXT" val="单击添加大标题"/>
  <p:tag name="KSO_WM_UNIT_DEFAULT_FONT" val="24;44;4"/>
  <p:tag name="KSO_WM_UNIT_BLOCK" val="0"/>
  <p:tag name="KSO_WM_UNIT_SHOW_EDIT_AREA_INDICATION" val="1"/>
  <p:tag name="KSO_WM_CHIP_GROUPID" val="5e7881253197e252a37019b5"/>
  <p:tag name="KSO_WM_CHIP_XID" val="5e7881253197e252a37019b6"/>
  <p:tag name="KSO_WM_UNIT_DEC_AREA_ID" val="fddc002d713c4ab6915f74d5c161faa8"/>
  <p:tag name="KSO_WM_UNIT_DECORATE_INFO" val="{&quot;ReferentInfo&quot;:{&quot;Id&quot;:&quot;slide&quot;,&quot;X&quot;:{&quot;Pos&quot;:0},&quot;Y&quot;:{&quot;Pos&quot;:0}},&quot;DecorateInfoX&quot;:{&quot;Pos&quot;:0,&quot;IsAbs&quot;:false},&quot;DecorateInfoY&quot;:{&quot;Pos&quot;:0,&quot;IsAbs&quot;:false},&quot;DecorateInfoW&quot;:{&quot;IsAbs&quot;:true},&quot;DecorateInfoH&quot;:{&quot;IsAbs&quot;:true},&quot;whChangeMode&quot;:0}"/>
  <p:tag name="KSO_WM_UNIT_SM_LIMIT_TYPE" val="0"/>
  <p:tag name="KSO_WM_CHIP_FILLAREA_FILL_RULE" val="{&quot;fill_align&quot;:&quot;cm&quot;,&quot;fill_mode&quot;:&quot;full&quot;,&quot;sacle_strategy&quot;:&quot;smart&quot;}"/>
  <p:tag name="KSO_WM_ASSEMBLE_CHIP_INDEX" val="fe78bba395bc4bc994d458544bcde2c2"/>
  <p:tag name="KSO_WM_UNIT_TEXT_FILL_FORE_SCHEMECOLOR_INDEX_BRIGHTNESS" val="0"/>
  <p:tag name="KSO_WM_UNIT_TEXT_FILL_FORE_SCHEMECOLOR_INDEX" val="13"/>
  <p:tag name="KSO_WM_UNIT_TEXT_FILL_TYPE" val="1"/>
  <p:tag name="KSO_WM_TEMPLATE_ASSEMBLE_XID" val="5f6df32d0ff15d9a40e85087"/>
  <p:tag name="KSO_WM_TEMPLATE_ASSEMBLE_GROUPID" val="5f6df32d0ff15d9a40e85087"/>
  <p:tag name="KSO_WM_TAG_FRONT_SIZE" val=""/>
  <p:tag name="KSO_WM_TAG_BACKGROUP_ID" val=""/>
  <p:tag name="KSO_WM_TAG_BACKGROUP_SIZE" val=""/>
  <p:tag name="KSO_WM_TAG_ZODER_POSITION" val=""/>
</p:tagLst>
</file>

<file path=ppt/tags/tag38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11488_1*i*1"/>
  <p:tag name="KSO_WM_TEMPLATE_CATEGORY" val="diagram"/>
  <p:tag name="KSO_WM_TEMPLATE_INDEX" val="20211488"/>
  <p:tag name="KSO_WM_UNIT_LAYERLEVEL" val="1"/>
  <p:tag name="KSO_WM_TAG_VERSION" val="1.0"/>
  <p:tag name="KSO_WM_BEAUTIFY_FLAG" val="#wm#"/>
  <p:tag name="KSO_WM_UNIT_BLOCK" val="0"/>
  <p:tag name="KSO_WM_UNIT_SM_LIMIT_TYPE" val="0"/>
  <p:tag name="KSO_WM_UNIT_DEC_AREA_ID" val="7750e14b188f4f66b96e255539c92f79"/>
  <p:tag name="KSO_WM_UNIT_DECORATE_INFO" val="{&quot;DecorateInfoH&quot;:{&quot;IsAbs&quot;:true},&quot;DecorateInfoW&quot;:{&quot;IsAbs&quot;:true},&quot;DecorateInfoX&quot;:{&quot;IsAbs&quot;:true,&quot;Pos&quot;:1},&quot;DecorateInfoY&quot;:{&quot;IsAbs&quot;:true,&quot;Pos&quot;:2},&quot;ReferentInfo&quot;:{&quot;Id&quot;:&quot;fddc002d713c4ab6915f74d5c161faa8&quot;,&quot;X&quot;:{&quot;Pos&quot;:0},&quot;Y&quot;:{&quot;Pos&quot;:0}},&quot;whChangeMode&quot;:0}"/>
  <p:tag name="KSO_WM_CHIP_GROUPID" val="5f6c95017b7ee298d401c683"/>
  <p:tag name="KSO_WM_CHIP_XID" val="5f6c95017b7ee298d401c684"/>
  <p:tag name="KSO_WM_UNIT_TEXT_FILL_FORE_SCHEMECOLOR_INDEX_BRIGHTNESS" val="0"/>
  <p:tag name="KSO_WM_UNIT_TEXT_FILL_FORE_SCHEMECOLOR_INDEX" val="13"/>
  <p:tag name="KSO_WM_UNIT_TEXT_FILL_TYPE" val="1"/>
  <p:tag name="KSO_WM_UNIT_VALUE" val="6"/>
  <p:tag name="KSO_WM_TEMPLATE_ASSEMBLE_XID" val="5f6df32d0ff15d9a40e85087"/>
  <p:tag name="KSO_WM_TEMPLATE_ASSEMBLE_GROUPID" val="5f6df32d0ff15d9a40e85087"/>
</p:tagLst>
</file>

<file path=ppt/tags/tag388.xml><?xml version="1.0" encoding="utf-8"?>
<p:tagLst xmlns:a="http://schemas.openxmlformats.org/drawingml/2006/main" xmlns:r="http://schemas.openxmlformats.org/officeDocument/2006/relationships" xmlns:p="http://schemas.openxmlformats.org/presentationml/2006/main">
  <p:tag name="KSO_WM_SLIDE_LAYOUT_INFO" val="{&quot;backgroundInfo&quot;:[{&quot;bottom&quot;:0,&quot;bottomAbs&quot;:false,&quot;left&quot;:0,&quot;leftAbs&quot;:false,&quot;right&quot;:0,&quot;rightAbs&quot;:false,&quot;top&quot;:0,&quot;topAbs&quot;:false,&quot;type&quot;:&quot;general&quot;},{&quot;bottom&quot;:0,&quot;bottomAbs&quot;:false,&quot;left&quot;:0,&quot;leftAbs&quot;:false,&quot;right&quot;:0,&quot;rightAbs&quot;:false,&quot;top&quot;:0,&quot;topAbs&quot;:false,&quot;type&quot;:&quot;frame&quot;}],&quot;id&quot;:&quot;2020-08-04T10:14:51&quot;,&quot;maxSize&quot;:{&quot;size1&quot;:35.600000000000001},&quot;minSize&quot;:{&quot;size1&quot;:24.399999999999999},&quot;normalSize&quot;:{&quot;size1&quot;:31.199999999999999},&quot;subLayout&quot;:[{&quot;id&quot;:&quot;2020-08-04T10:14:51&quot;,&quot;margin&quot;:{&quot;bottom&quot;:0,&quot;left&quot;:2.5399999618530273,&quot;right&quot;:2.5399999618530273,&quot;top&quot;:2.5399999618530273},&quot;type&quot;:0},{&quot;direction&quot;:1,&quot;id&quot;:&quot;2020-08-04T10:14:51&quot;,&quot;maxSize&quot;:{&quot;size1&quot;:52.499606415106733},&quot;minSize&quot;:{&quot;size1&quot;:52.499606415106733},&quot;normalSize&quot;:{&quot;size1&quot;:52.499606415106733},&quot;subLayout&quot;:[{&quot;id&quot;:&quot;2020-08-04T10:14:51&quot;,&quot;margin&quot;:{&quot;bottom&quot;:2.5399999618530273,&quot;left&quot;:2.5399999618530273,&quot;right&quot;:2.1170001029968262,&quot;top&quot;:1.2699999809265137},&quot;type&quot;:0},{&quot;id&quot;:&quot;2020-08-04T10:14:51&quot;,&quot;margin&quot;:{&quot;bottom&quot;:2.5399999618530273,&quot;left&quot;:0,&quot;right&quot;:2.5399999618530273,&quot;top&quot;:1.2699999809265137},&quot;type&quot;:0}],&quot;type&quot;:0}],&quot;type&quot;:0}"/>
  <p:tag name="KSO_WM_SLIDE_BACKGROUND" val="[&quot;general&quot;,&quot;frame&quot;]"/>
  <p:tag name="KSO_WM_SLIDE_RATIO" val="1.777778"/>
  <p:tag name="KSO_WM_CHIP_INFOS" val="{&quot;layout_type&quot;:&quot;topbottom&quot;,&quot;tags&quot;:{&quot;style&quot;:[&quot;商务&quot;,&quot;简约&quot;,&quot;文艺清新&quot;,&quot;中国风&quot;,&quot;卡通&quot;,&quot;欧美风&quot;,&quot;黑板风&quot;,&quot;渐变风&quot;,&quot;党政风&quot;]},&quot;slide_type&quot;:[&quot;text&quot;],&quot;aspect_ratio&quot;:&quot;16:9&quot;}"/>
  <p:tag name="KSO_WM_CHIP_FILLPROP" val="[[{&quot;fill_id&quot;:&quot;34b8e677ad5f40a1bec752419291d33f&quot;,&quot;fill_align&quot;:&quot;lm&quot;,&quot;text_align&quot;:&quot;lm&quot;,&quot;text_direction&quot;:&quot;horizontal&quot;,&quot;chip_types&quot;:[&quot;header&quot;]},{&quot;fill_id&quot;:&quot;189c3cc29f2b4f62ba52897c7838c1f3&quot;,&quot;fill_align&quot;:&quot;lm&quot;,&quot;text_align&quot;:&quot;lm&quot;,&quot;text_direction&quot;:&quot;horizontal&quot;,&quot;chip_types&quot;:[&quot;diagram&quot;,&quot;pictext&quot;,&quot;text&quot;,&quot;picture&quot;,&quot;chart&quot;,&quot;table&quot;],&quot;support_features&quot;:[&quot;collage&quot;]},{&quot;fill_id&quot;:&quot;c786cd06d8aa4ebb92c23857ebcb871c&quot;,&quot;fill_align&quot;:&quot;lm&quot;,&quot;text_align&quot;:&quot;lm&quot;,&quot;text_direction&quot;:&quot;horizontal&quot;,&quot;chip_types&quot;:[&quot;diagram&quot;,&quot;pictext&quot;,&quot;text&quot;,&quot;picture&quot;,&quot;chart&quot;,&quot;table&quot;],&quot;support_features&quot;:[&quot;collage&quot;]}],[{&quot;fill_id&quot;:&quot;34b8e677ad5f40a1bec752419291d33f&quot;,&quot;fill_align&quot;:&quot;cm&quot;,&quot;text_align&quot;:&quot;cm&quot;,&quot;text_direction&quot;:&quot;horizontal&quot;,&quot;chip_types&quot;:[&quot;header&quot;]},{&quot;fill_id&quot;:&quot;189c3cc29f2b4f62ba52897c7838c1f3&quot;,&quot;fill_align&quot;:&quot;rm&quot;,&quot;text_align&quot;:&quot;lm&quot;,&quot;text_direction&quot;:&quot;horizontal&quot;,&quot;chip_types&quot;:[&quot;diagram&quot;,&quot;pictext&quot;,&quot;text&quot;,&quot;picture&quot;,&quot;chart&quot;,&quot;table&quot;],&quot;support_features&quot;:[&quot;collage&quot;]},{&quot;fill_id&quot;:&quot;c786cd06d8aa4ebb92c23857ebcb871c&quot;,&quot;fill_align&quot;:&quot;lm&quot;,&quot;text_align&quot;:&quot;lm&quot;,&quot;text_direction&quot;:&quot;horizontal&quot;,&quot;chip_types&quot;:[&quot;diagram&quot;,&quot;pictext&quot;,&quot;text&quot;,&quot;picture&quot;,&quot;chart&quot;,&quot;table&quot;],&quot;support_features&quot;:[&quot;collage&quot;]}]]"/>
  <p:tag name="KSO_WM_SLIDE_ID" val="diagram20209838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SLIDE_SIZE" val="816*312"/>
  <p:tag name="KSO_WM_SLIDE_POSITION" val="72*108"/>
  <p:tag name="KSO_WM_TAG_VERSION" val="1.0"/>
  <p:tag name="KSO_WM_BEAUTIFY_FLAG" val="#wm#"/>
  <p:tag name="KSO_WM_TEMPLATE_CATEGORY" val="diagram"/>
  <p:tag name="KSO_WM_TEMPLATE_INDEX" val="20209838"/>
  <p:tag name="KSO_WM_SLIDE_LAYOUT" val="a_d_f"/>
  <p:tag name="KSO_WM_SLIDE_LAYOUT_CNT" val="1_1_1"/>
  <p:tag name="KSO_WM_CHIP_XID" val="5eedabadaa51720c6c8f4f5d"/>
  <p:tag name="KSO_WM_CHIP_GROUPID" val="5eedabadaa51720c6c8f4f5c"/>
  <p:tag name="KSO_WM_SLIDE_BK_DARK_LIGHT" val="2"/>
  <p:tag name="KSO_WM_SLIDE_BACKGROUND_TYPE" val="frame"/>
  <p:tag name="KSO_WM_SLIDE_SUPPORT_FEATURE_TYPE" val="1"/>
  <p:tag name="KSO_WM_TEMPLATE_ASSEMBLE_XID" val="5f28c49a671cac3474371165"/>
  <p:tag name="KSO_WM_TEMPLATE_ASSEMBLE_GROUPID" val="5f28c49a671cac3474371165"/>
</p:tagLst>
</file>

<file path=ppt/tags/tag389.xml><?xml version="1.0" encoding="utf-8"?>
<p:tagLst xmlns:a="http://schemas.openxmlformats.org/drawingml/2006/main" xmlns:r="http://schemas.openxmlformats.org/officeDocument/2006/relationships" xmlns:p="http://schemas.openxmlformats.org/presentationml/2006/main">
  <p:tag name="KSO_WM_SLIDE_LAYOUT_INFO" val="{&quot;backgroundInfo&quot;:[{&quot;bottom&quot;:0,&quot;bottomAbs&quot;:false,&quot;left&quot;:0,&quot;leftAbs&quot;:false,&quot;right&quot;:0,&quot;rightAbs&quot;:false,&quot;top&quot;:0,&quot;topAbs&quot;:false,&quot;type&quot;:&quot;general&quot;},{&quot;bottom&quot;:0,&quot;bottomAbs&quot;:false,&quot;left&quot;:0,&quot;leftAbs&quot;:false,&quot;right&quot;:0,&quot;rightAbs&quot;:false,&quot;top&quot;:0,&quot;topAbs&quot;:false,&quot;type&quot;:&quot;frame&quot;}],&quot;id&quot;:&quot;2020-08-04T10:14:51&quot;,&quot;maxSize&quot;:{&quot;size1&quot;:35.600000000000001},&quot;minSize&quot;:{&quot;size1&quot;:24.399999999999999},&quot;normalSize&quot;:{&quot;size1&quot;:31.199999999999999},&quot;subLayout&quot;:[{&quot;id&quot;:&quot;2020-08-04T10:14:51&quot;,&quot;margin&quot;:{&quot;bottom&quot;:0,&quot;left&quot;:2.5399999618530273,&quot;right&quot;:2.5399999618530273,&quot;top&quot;:2.5399999618530273},&quot;type&quot;:0},{&quot;direction&quot;:1,&quot;id&quot;:&quot;2020-08-04T10:14:51&quot;,&quot;maxSize&quot;:{&quot;size1&quot;:52.499606415106733},&quot;minSize&quot;:{&quot;size1&quot;:52.499606415106733},&quot;normalSize&quot;:{&quot;size1&quot;:52.499606415106733},&quot;subLayout&quot;:[{&quot;id&quot;:&quot;2020-08-04T10:14:51&quot;,&quot;margin&quot;:{&quot;bottom&quot;:2.5399999618530273,&quot;left&quot;:2.5399999618530273,&quot;right&quot;:2.1170001029968262,&quot;top&quot;:1.2699999809265137},&quot;type&quot;:0},{&quot;id&quot;:&quot;2020-08-04T10:14:51&quot;,&quot;margin&quot;:{&quot;bottom&quot;:2.5399999618530273,&quot;left&quot;:0,&quot;right&quot;:2.5399999618530273,&quot;top&quot;:1.2699999809265137},&quot;type&quot;:0}],&quot;type&quot;:0}],&quot;type&quot;:0}"/>
  <p:tag name="KSO_WM_SLIDE_BACKGROUND" val="[&quot;general&quot;,&quot;frame&quot;]"/>
  <p:tag name="KSO_WM_SLIDE_RATIO" val="1.777778"/>
  <p:tag name="KSO_WM_CHIP_INFOS" val="{&quot;layout_type&quot;:&quot;topbottom&quot;,&quot;tags&quot;:{&quot;style&quot;:[&quot;商务&quot;,&quot;简约&quot;,&quot;文艺清新&quot;,&quot;中国风&quot;,&quot;卡通&quot;,&quot;欧美风&quot;,&quot;黑板风&quot;,&quot;渐变风&quot;,&quot;党政风&quot;]},&quot;slide_type&quot;:[&quot;text&quot;],&quot;aspect_ratio&quot;:&quot;16:9&quot;}"/>
  <p:tag name="KSO_WM_CHIP_FILLPROP" val="[[{&quot;fill_id&quot;:&quot;34b8e677ad5f40a1bec752419291d33f&quot;,&quot;fill_align&quot;:&quot;lm&quot;,&quot;text_align&quot;:&quot;lm&quot;,&quot;text_direction&quot;:&quot;horizontal&quot;,&quot;chip_types&quot;:[&quot;header&quot;]},{&quot;fill_id&quot;:&quot;189c3cc29f2b4f62ba52897c7838c1f3&quot;,&quot;fill_align&quot;:&quot;lm&quot;,&quot;text_align&quot;:&quot;lm&quot;,&quot;text_direction&quot;:&quot;horizontal&quot;,&quot;chip_types&quot;:[&quot;diagram&quot;,&quot;pictext&quot;,&quot;text&quot;,&quot;picture&quot;,&quot;chart&quot;,&quot;table&quot;],&quot;support_features&quot;:[&quot;collage&quot;]},{&quot;fill_id&quot;:&quot;c786cd06d8aa4ebb92c23857ebcb871c&quot;,&quot;fill_align&quot;:&quot;lm&quot;,&quot;text_align&quot;:&quot;lm&quot;,&quot;text_direction&quot;:&quot;horizontal&quot;,&quot;chip_types&quot;:[&quot;diagram&quot;,&quot;pictext&quot;,&quot;text&quot;,&quot;picture&quot;,&quot;chart&quot;,&quot;table&quot;],&quot;support_features&quot;:[&quot;collage&quot;]}],[{&quot;fill_id&quot;:&quot;34b8e677ad5f40a1bec752419291d33f&quot;,&quot;fill_align&quot;:&quot;cm&quot;,&quot;text_align&quot;:&quot;cm&quot;,&quot;text_direction&quot;:&quot;horizontal&quot;,&quot;chip_types&quot;:[&quot;header&quot;]},{&quot;fill_id&quot;:&quot;189c3cc29f2b4f62ba52897c7838c1f3&quot;,&quot;fill_align&quot;:&quot;rm&quot;,&quot;text_align&quot;:&quot;lm&quot;,&quot;text_direction&quot;:&quot;horizontal&quot;,&quot;chip_types&quot;:[&quot;diagram&quot;,&quot;pictext&quot;,&quot;text&quot;,&quot;picture&quot;,&quot;chart&quot;,&quot;table&quot;],&quot;support_features&quot;:[&quot;collage&quot;]},{&quot;fill_id&quot;:&quot;c786cd06d8aa4ebb92c23857ebcb871c&quot;,&quot;fill_align&quot;:&quot;lm&quot;,&quot;text_align&quot;:&quot;lm&quot;,&quot;text_direction&quot;:&quot;horizontal&quot;,&quot;chip_types&quot;:[&quot;diagram&quot;,&quot;pictext&quot;,&quot;text&quot;,&quot;picture&quot;,&quot;chart&quot;,&quot;table&quot;],&quot;support_features&quot;:[&quot;collage&quot;]}]]"/>
  <p:tag name="KSO_WM_SLIDE_ID" val="diagram20209838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SLIDE_SIZE" val="816*312"/>
  <p:tag name="KSO_WM_SLIDE_POSITION" val="72*108"/>
  <p:tag name="KSO_WM_TAG_VERSION" val="1.0"/>
  <p:tag name="KSO_WM_BEAUTIFY_FLAG" val="#wm#"/>
  <p:tag name="KSO_WM_TEMPLATE_CATEGORY" val="diagram"/>
  <p:tag name="KSO_WM_TEMPLATE_INDEX" val="20209838"/>
  <p:tag name="KSO_WM_SLIDE_LAYOUT" val="a_d_f"/>
  <p:tag name="KSO_WM_SLIDE_LAYOUT_CNT" val="1_1_1"/>
  <p:tag name="KSO_WM_CHIP_XID" val="5eedabadaa51720c6c8f4f5d"/>
  <p:tag name="KSO_WM_CHIP_GROUPID" val="5eedabadaa51720c6c8f4f5c"/>
  <p:tag name="KSO_WM_SLIDE_BK_DARK_LIGHT" val="2"/>
  <p:tag name="KSO_WM_SLIDE_BACKGROUND_TYPE" val="frame"/>
  <p:tag name="KSO_WM_SLIDE_SUPPORT_FEATURE_TYPE" val="1"/>
  <p:tag name="KSO_WM_TEMPLATE_ASSEMBLE_XID" val="5f28c49a671cac3474371165"/>
  <p:tag name="KSO_WM_TEMPLATE_ASSEMBLE_GROUPID" val="5f28c49a671cac3474371165"/>
</p:tagLst>
</file>

<file path=ppt/tags/tag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90.xml><?xml version="1.0" encoding="utf-8"?>
<p:tagLst xmlns:a="http://schemas.openxmlformats.org/drawingml/2006/main" xmlns:r="http://schemas.openxmlformats.org/officeDocument/2006/relationships" xmlns:p="http://schemas.openxmlformats.org/presentationml/2006/main">
  <p:tag name="KSO_WM_SLIDE_LAYOUT_INFO" val="{&quot;backgroundInfo&quot;:[{&quot;bottom&quot;:0,&quot;bottomAbs&quot;:false,&quot;left&quot;:0,&quot;leftAbs&quot;:false,&quot;right&quot;:0,&quot;rightAbs&quot;:false,&quot;top&quot;:0,&quot;topAbs&quot;:false,&quot;type&quot;:&quot;general&quot;},{&quot;bottom&quot;:0,&quot;bottomAbs&quot;:false,&quot;left&quot;:0,&quot;leftAbs&quot;:false,&quot;right&quot;:0,&quot;rightAbs&quot;:false,&quot;top&quot;:0,&quot;topAbs&quot;:false,&quot;type&quot;:&quot;frame&quot;}],&quot;id&quot;:&quot;2020-08-04T10:14:51&quot;,&quot;maxSize&quot;:{&quot;size1&quot;:35.600000000000001},&quot;minSize&quot;:{&quot;size1&quot;:24.399999999999999},&quot;normalSize&quot;:{&quot;size1&quot;:31.199999999999999},&quot;subLayout&quot;:[{&quot;id&quot;:&quot;2020-08-04T10:14:51&quot;,&quot;margin&quot;:{&quot;bottom&quot;:0,&quot;left&quot;:2.5399999618530273,&quot;right&quot;:2.5399999618530273,&quot;top&quot;:2.5399999618530273},&quot;type&quot;:0},{&quot;direction&quot;:1,&quot;id&quot;:&quot;2020-08-04T10:14:51&quot;,&quot;maxSize&quot;:{&quot;size1&quot;:52.499606415106733},&quot;minSize&quot;:{&quot;size1&quot;:52.499606415106733},&quot;normalSize&quot;:{&quot;size1&quot;:52.499606415106733},&quot;subLayout&quot;:[{&quot;id&quot;:&quot;2020-08-04T10:14:51&quot;,&quot;margin&quot;:{&quot;bottom&quot;:2.5399999618530273,&quot;left&quot;:2.5399999618530273,&quot;right&quot;:2.1170001029968262,&quot;top&quot;:1.2699999809265137},&quot;type&quot;:0},{&quot;id&quot;:&quot;2020-08-04T10:14:51&quot;,&quot;margin&quot;:{&quot;bottom&quot;:2.5399999618530273,&quot;left&quot;:0,&quot;right&quot;:2.5399999618530273,&quot;top&quot;:1.2699999809265137},&quot;type&quot;:0}],&quot;type&quot;:0}],&quot;type&quot;:0}"/>
  <p:tag name="KSO_WM_SLIDE_BACKGROUND" val="[&quot;general&quot;,&quot;frame&quot;]"/>
  <p:tag name="KSO_WM_SLIDE_RATIO" val="1.777778"/>
  <p:tag name="KSO_WM_CHIP_INFOS" val="{&quot;layout_type&quot;:&quot;topbottom&quot;,&quot;tags&quot;:{&quot;style&quot;:[&quot;商务&quot;,&quot;简约&quot;,&quot;文艺清新&quot;,&quot;中国风&quot;,&quot;卡通&quot;,&quot;欧美风&quot;,&quot;黑板风&quot;,&quot;渐变风&quot;,&quot;党政风&quot;]},&quot;slide_type&quot;:[&quot;text&quot;],&quot;aspect_ratio&quot;:&quot;16:9&quot;}"/>
  <p:tag name="KSO_WM_CHIP_FILLPROP" val="[[{&quot;fill_id&quot;:&quot;34b8e677ad5f40a1bec752419291d33f&quot;,&quot;fill_align&quot;:&quot;lm&quot;,&quot;text_align&quot;:&quot;lm&quot;,&quot;text_direction&quot;:&quot;horizontal&quot;,&quot;chip_types&quot;:[&quot;header&quot;]},{&quot;fill_id&quot;:&quot;189c3cc29f2b4f62ba52897c7838c1f3&quot;,&quot;fill_align&quot;:&quot;lm&quot;,&quot;text_align&quot;:&quot;lm&quot;,&quot;text_direction&quot;:&quot;horizontal&quot;,&quot;chip_types&quot;:[&quot;diagram&quot;,&quot;pictext&quot;,&quot;text&quot;,&quot;picture&quot;,&quot;chart&quot;,&quot;table&quot;],&quot;support_features&quot;:[&quot;collage&quot;]},{&quot;fill_id&quot;:&quot;c786cd06d8aa4ebb92c23857ebcb871c&quot;,&quot;fill_align&quot;:&quot;lm&quot;,&quot;text_align&quot;:&quot;lm&quot;,&quot;text_direction&quot;:&quot;horizontal&quot;,&quot;chip_types&quot;:[&quot;diagram&quot;,&quot;pictext&quot;,&quot;text&quot;,&quot;picture&quot;,&quot;chart&quot;,&quot;table&quot;],&quot;support_features&quot;:[&quot;collage&quot;]}],[{&quot;fill_id&quot;:&quot;34b8e677ad5f40a1bec752419291d33f&quot;,&quot;fill_align&quot;:&quot;cm&quot;,&quot;text_align&quot;:&quot;cm&quot;,&quot;text_direction&quot;:&quot;horizontal&quot;,&quot;chip_types&quot;:[&quot;header&quot;]},{&quot;fill_id&quot;:&quot;189c3cc29f2b4f62ba52897c7838c1f3&quot;,&quot;fill_align&quot;:&quot;rm&quot;,&quot;text_align&quot;:&quot;lm&quot;,&quot;text_direction&quot;:&quot;horizontal&quot;,&quot;chip_types&quot;:[&quot;diagram&quot;,&quot;pictext&quot;,&quot;text&quot;,&quot;picture&quot;,&quot;chart&quot;,&quot;table&quot;],&quot;support_features&quot;:[&quot;collage&quot;]},{&quot;fill_id&quot;:&quot;c786cd06d8aa4ebb92c23857ebcb871c&quot;,&quot;fill_align&quot;:&quot;lm&quot;,&quot;text_align&quot;:&quot;lm&quot;,&quot;text_direction&quot;:&quot;horizontal&quot;,&quot;chip_types&quot;:[&quot;diagram&quot;,&quot;pictext&quot;,&quot;text&quot;,&quot;picture&quot;,&quot;chart&quot;,&quot;table&quot;],&quot;support_features&quot;:[&quot;collage&quot;]}]]"/>
  <p:tag name="KSO_WM_SLIDE_ID" val="diagram20209838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SLIDE_SIZE" val="816*312"/>
  <p:tag name="KSO_WM_SLIDE_POSITION" val="72*108"/>
  <p:tag name="KSO_WM_TAG_VERSION" val="1.0"/>
  <p:tag name="KSO_WM_BEAUTIFY_FLAG" val="#wm#"/>
  <p:tag name="KSO_WM_TEMPLATE_CATEGORY" val="diagram"/>
  <p:tag name="KSO_WM_TEMPLATE_INDEX" val="20209838"/>
  <p:tag name="KSO_WM_SLIDE_LAYOUT" val="a_d_f"/>
  <p:tag name="KSO_WM_SLIDE_LAYOUT_CNT" val="1_1_1"/>
  <p:tag name="KSO_WM_CHIP_XID" val="5eedabadaa51720c6c8f4f5d"/>
  <p:tag name="KSO_WM_CHIP_GROUPID" val="5eedabadaa51720c6c8f4f5c"/>
  <p:tag name="KSO_WM_SLIDE_BK_DARK_LIGHT" val="2"/>
  <p:tag name="KSO_WM_SLIDE_BACKGROUND_TYPE" val="frame"/>
  <p:tag name="KSO_WM_SLIDE_SUPPORT_FEATURE_TYPE" val="1"/>
  <p:tag name="KSO_WM_TEMPLATE_ASSEMBLE_XID" val="5f28c49a671cac3474371165"/>
  <p:tag name="KSO_WM_TEMPLATE_ASSEMBLE_GROUPID" val="5f28c49a671cac3474371165"/>
</p:tagLst>
</file>

<file path=ppt/tags/tag391.xml><?xml version="1.0" encoding="utf-8"?>
<p:tagLst xmlns:a="http://schemas.openxmlformats.org/drawingml/2006/main" xmlns:r="http://schemas.openxmlformats.org/officeDocument/2006/relationships" xmlns:p="http://schemas.openxmlformats.org/presentationml/2006/main">
  <p:tag name="KSO_WM_SLIDE_LAYOUT_INFO" val="{&quot;backgroundInfo&quot;:[{&quot;bottom&quot;:0,&quot;bottomAbs&quot;:false,&quot;left&quot;:0,&quot;leftAbs&quot;:false,&quot;right&quot;:0,&quot;rightAbs&quot;:false,&quot;top&quot;:0,&quot;topAbs&quot;:false,&quot;type&quot;:&quot;general&quot;},{&quot;bottom&quot;:0,&quot;bottomAbs&quot;:false,&quot;left&quot;:0,&quot;leftAbs&quot;:false,&quot;right&quot;:0,&quot;rightAbs&quot;:false,&quot;top&quot;:0,&quot;topAbs&quot;:false,&quot;type&quot;:&quot;frame&quot;}],&quot;id&quot;:&quot;2020-08-04T10:14:51&quot;,&quot;maxSize&quot;:{&quot;size1&quot;:35.600000000000001},&quot;minSize&quot;:{&quot;size1&quot;:24.399999999999999},&quot;normalSize&quot;:{&quot;size1&quot;:31.199999999999999},&quot;subLayout&quot;:[{&quot;id&quot;:&quot;2020-08-04T10:14:51&quot;,&quot;margin&quot;:{&quot;bottom&quot;:0,&quot;left&quot;:2.5399999618530273,&quot;right&quot;:2.5399999618530273,&quot;top&quot;:2.5399999618530273},&quot;type&quot;:0},{&quot;direction&quot;:1,&quot;id&quot;:&quot;2020-08-04T10:14:51&quot;,&quot;maxSize&quot;:{&quot;size1&quot;:52.499606415106733},&quot;minSize&quot;:{&quot;size1&quot;:52.499606415106733},&quot;normalSize&quot;:{&quot;size1&quot;:52.499606415106733},&quot;subLayout&quot;:[{&quot;id&quot;:&quot;2020-08-04T10:14:51&quot;,&quot;margin&quot;:{&quot;bottom&quot;:2.5399999618530273,&quot;left&quot;:2.5399999618530273,&quot;right&quot;:2.1170001029968262,&quot;top&quot;:1.2699999809265137},&quot;type&quot;:0},{&quot;id&quot;:&quot;2020-08-04T10:14:51&quot;,&quot;margin&quot;:{&quot;bottom&quot;:2.5399999618530273,&quot;left&quot;:0,&quot;right&quot;:2.5399999618530273,&quot;top&quot;:1.2699999809265137},&quot;type&quot;:0}],&quot;type&quot;:0}],&quot;type&quot;:0}"/>
  <p:tag name="KSO_WM_SLIDE_BACKGROUND" val="[&quot;general&quot;,&quot;frame&quot;]"/>
  <p:tag name="KSO_WM_SLIDE_RATIO" val="1.777778"/>
  <p:tag name="KSO_WM_CHIP_INFOS" val="{&quot;layout_type&quot;:&quot;topbottom&quot;,&quot;tags&quot;:{&quot;style&quot;:[&quot;商务&quot;,&quot;简约&quot;,&quot;文艺清新&quot;,&quot;中国风&quot;,&quot;卡通&quot;,&quot;欧美风&quot;,&quot;黑板风&quot;,&quot;渐变风&quot;,&quot;党政风&quot;]},&quot;slide_type&quot;:[&quot;text&quot;],&quot;aspect_ratio&quot;:&quot;16:9&quot;}"/>
  <p:tag name="KSO_WM_CHIP_FILLPROP" val="[[{&quot;fill_id&quot;:&quot;34b8e677ad5f40a1bec752419291d33f&quot;,&quot;fill_align&quot;:&quot;lm&quot;,&quot;text_align&quot;:&quot;lm&quot;,&quot;text_direction&quot;:&quot;horizontal&quot;,&quot;chip_types&quot;:[&quot;header&quot;]},{&quot;fill_id&quot;:&quot;189c3cc29f2b4f62ba52897c7838c1f3&quot;,&quot;fill_align&quot;:&quot;lm&quot;,&quot;text_align&quot;:&quot;lm&quot;,&quot;text_direction&quot;:&quot;horizontal&quot;,&quot;chip_types&quot;:[&quot;diagram&quot;,&quot;pictext&quot;,&quot;text&quot;,&quot;picture&quot;,&quot;chart&quot;,&quot;table&quot;],&quot;support_features&quot;:[&quot;collage&quot;]},{&quot;fill_id&quot;:&quot;c786cd06d8aa4ebb92c23857ebcb871c&quot;,&quot;fill_align&quot;:&quot;lm&quot;,&quot;text_align&quot;:&quot;lm&quot;,&quot;text_direction&quot;:&quot;horizontal&quot;,&quot;chip_types&quot;:[&quot;diagram&quot;,&quot;pictext&quot;,&quot;text&quot;,&quot;picture&quot;,&quot;chart&quot;,&quot;table&quot;],&quot;support_features&quot;:[&quot;collage&quot;]}],[{&quot;fill_id&quot;:&quot;34b8e677ad5f40a1bec752419291d33f&quot;,&quot;fill_align&quot;:&quot;cm&quot;,&quot;text_align&quot;:&quot;cm&quot;,&quot;text_direction&quot;:&quot;horizontal&quot;,&quot;chip_types&quot;:[&quot;header&quot;]},{&quot;fill_id&quot;:&quot;189c3cc29f2b4f62ba52897c7838c1f3&quot;,&quot;fill_align&quot;:&quot;rm&quot;,&quot;text_align&quot;:&quot;lm&quot;,&quot;text_direction&quot;:&quot;horizontal&quot;,&quot;chip_types&quot;:[&quot;diagram&quot;,&quot;pictext&quot;,&quot;text&quot;,&quot;picture&quot;,&quot;chart&quot;,&quot;table&quot;],&quot;support_features&quot;:[&quot;collage&quot;]},{&quot;fill_id&quot;:&quot;c786cd06d8aa4ebb92c23857ebcb871c&quot;,&quot;fill_align&quot;:&quot;lm&quot;,&quot;text_align&quot;:&quot;lm&quot;,&quot;text_direction&quot;:&quot;horizontal&quot;,&quot;chip_types&quot;:[&quot;diagram&quot;,&quot;pictext&quot;,&quot;text&quot;,&quot;picture&quot;,&quot;chart&quot;,&quot;table&quot;],&quot;support_features&quot;:[&quot;collage&quot;]}]]"/>
  <p:tag name="KSO_WM_SLIDE_ID" val="diagram20209838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SLIDE_SIZE" val="816*312"/>
  <p:tag name="KSO_WM_SLIDE_POSITION" val="72*108"/>
  <p:tag name="KSO_WM_TAG_VERSION" val="1.0"/>
  <p:tag name="KSO_WM_BEAUTIFY_FLAG" val="#wm#"/>
  <p:tag name="KSO_WM_TEMPLATE_CATEGORY" val="diagram"/>
  <p:tag name="KSO_WM_TEMPLATE_INDEX" val="20209838"/>
  <p:tag name="KSO_WM_SLIDE_LAYOUT" val="a_d_f"/>
  <p:tag name="KSO_WM_SLIDE_LAYOUT_CNT" val="1_1_1"/>
  <p:tag name="KSO_WM_CHIP_XID" val="5eedabadaa51720c6c8f4f5d"/>
  <p:tag name="KSO_WM_CHIP_GROUPID" val="5eedabadaa51720c6c8f4f5c"/>
  <p:tag name="KSO_WM_SLIDE_BK_DARK_LIGHT" val="2"/>
  <p:tag name="KSO_WM_SLIDE_BACKGROUND_TYPE" val="frame"/>
  <p:tag name="KSO_WM_SLIDE_SUPPORT_FEATURE_TYPE" val="1"/>
  <p:tag name="KSO_WM_TEMPLATE_ASSEMBLE_XID" val="5f28c49a671cac3474371165"/>
  <p:tag name="KSO_WM_TEMPLATE_ASSEMBLE_GROUPID" val="5f28c49a671cac3474371165"/>
</p:tagLst>
</file>

<file path=ppt/tags/tag392.xml><?xml version="1.0" encoding="utf-8"?>
<p:tagLst xmlns:a="http://schemas.openxmlformats.org/drawingml/2006/main" xmlns:r="http://schemas.openxmlformats.org/officeDocument/2006/relationships" xmlns:p="http://schemas.openxmlformats.org/presentationml/2006/main">
  <p:tag name="KSO_WM_SLIDE_LAYOUT_INFO" val="{&quot;backgroundInfo&quot;:[{&quot;bottom&quot;:0,&quot;bottomAbs&quot;:false,&quot;left&quot;:0,&quot;leftAbs&quot;:false,&quot;right&quot;:0,&quot;rightAbs&quot;:false,&quot;top&quot;:0,&quot;topAbs&quot;:false,&quot;type&quot;:&quot;general&quot;},{&quot;bottom&quot;:0,&quot;bottomAbs&quot;:false,&quot;left&quot;:0,&quot;leftAbs&quot;:false,&quot;right&quot;:0,&quot;rightAbs&quot;:false,&quot;top&quot;:0,&quot;topAbs&quot;:false,&quot;type&quot;:&quot;frame&quot;}],&quot;id&quot;:&quot;2020-08-04T10:14:51&quot;,&quot;maxSize&quot;:{&quot;size1&quot;:35.600000000000001},&quot;minSize&quot;:{&quot;size1&quot;:24.399999999999999},&quot;normalSize&quot;:{&quot;size1&quot;:31.199999999999999},&quot;subLayout&quot;:[{&quot;id&quot;:&quot;2020-08-04T10:14:51&quot;,&quot;margin&quot;:{&quot;bottom&quot;:0,&quot;left&quot;:2.5399999618530273,&quot;right&quot;:2.5399999618530273,&quot;top&quot;:2.5399999618530273},&quot;type&quot;:0},{&quot;direction&quot;:1,&quot;id&quot;:&quot;2020-08-04T10:14:51&quot;,&quot;maxSize&quot;:{&quot;size1&quot;:52.499606415106733},&quot;minSize&quot;:{&quot;size1&quot;:52.499606415106733},&quot;normalSize&quot;:{&quot;size1&quot;:52.499606415106733},&quot;subLayout&quot;:[{&quot;id&quot;:&quot;2020-08-04T10:14:51&quot;,&quot;margin&quot;:{&quot;bottom&quot;:2.5399999618530273,&quot;left&quot;:2.5399999618530273,&quot;right&quot;:2.1170001029968262,&quot;top&quot;:1.2699999809265137},&quot;type&quot;:0},{&quot;id&quot;:&quot;2020-08-04T10:14:51&quot;,&quot;margin&quot;:{&quot;bottom&quot;:2.5399999618530273,&quot;left&quot;:0,&quot;right&quot;:2.5399999618530273,&quot;top&quot;:1.2699999809265137},&quot;type&quot;:0}],&quot;type&quot;:0}],&quot;type&quot;:0}"/>
  <p:tag name="KSO_WM_SLIDE_BACKGROUND" val="[&quot;general&quot;,&quot;frame&quot;]"/>
  <p:tag name="KSO_WM_SLIDE_RATIO" val="1.777778"/>
  <p:tag name="KSO_WM_CHIP_INFOS" val="{&quot;layout_type&quot;:&quot;topbottom&quot;,&quot;tags&quot;:{&quot;style&quot;:[&quot;商务&quot;,&quot;简约&quot;,&quot;文艺清新&quot;,&quot;中国风&quot;,&quot;卡通&quot;,&quot;欧美风&quot;,&quot;黑板风&quot;,&quot;渐变风&quot;,&quot;党政风&quot;]},&quot;slide_type&quot;:[&quot;text&quot;],&quot;aspect_ratio&quot;:&quot;16:9&quot;}"/>
  <p:tag name="KSO_WM_CHIP_FILLPROP" val="[[{&quot;fill_id&quot;:&quot;34b8e677ad5f40a1bec752419291d33f&quot;,&quot;fill_align&quot;:&quot;lm&quot;,&quot;text_align&quot;:&quot;lm&quot;,&quot;text_direction&quot;:&quot;horizontal&quot;,&quot;chip_types&quot;:[&quot;header&quot;]},{&quot;fill_id&quot;:&quot;189c3cc29f2b4f62ba52897c7838c1f3&quot;,&quot;fill_align&quot;:&quot;lm&quot;,&quot;text_align&quot;:&quot;lm&quot;,&quot;text_direction&quot;:&quot;horizontal&quot;,&quot;chip_types&quot;:[&quot;diagram&quot;,&quot;pictext&quot;,&quot;text&quot;,&quot;picture&quot;,&quot;chart&quot;,&quot;table&quot;],&quot;support_features&quot;:[&quot;collage&quot;]},{&quot;fill_id&quot;:&quot;c786cd06d8aa4ebb92c23857ebcb871c&quot;,&quot;fill_align&quot;:&quot;lm&quot;,&quot;text_align&quot;:&quot;lm&quot;,&quot;text_direction&quot;:&quot;horizontal&quot;,&quot;chip_types&quot;:[&quot;diagram&quot;,&quot;pictext&quot;,&quot;text&quot;,&quot;picture&quot;,&quot;chart&quot;,&quot;table&quot;],&quot;support_features&quot;:[&quot;collage&quot;]}],[{&quot;fill_id&quot;:&quot;34b8e677ad5f40a1bec752419291d33f&quot;,&quot;fill_align&quot;:&quot;cm&quot;,&quot;text_align&quot;:&quot;cm&quot;,&quot;text_direction&quot;:&quot;horizontal&quot;,&quot;chip_types&quot;:[&quot;header&quot;]},{&quot;fill_id&quot;:&quot;189c3cc29f2b4f62ba52897c7838c1f3&quot;,&quot;fill_align&quot;:&quot;rm&quot;,&quot;text_align&quot;:&quot;lm&quot;,&quot;text_direction&quot;:&quot;horizontal&quot;,&quot;chip_types&quot;:[&quot;diagram&quot;,&quot;pictext&quot;,&quot;text&quot;,&quot;picture&quot;,&quot;chart&quot;,&quot;table&quot;],&quot;support_features&quot;:[&quot;collage&quot;]},{&quot;fill_id&quot;:&quot;c786cd06d8aa4ebb92c23857ebcb871c&quot;,&quot;fill_align&quot;:&quot;lm&quot;,&quot;text_align&quot;:&quot;lm&quot;,&quot;text_direction&quot;:&quot;horizontal&quot;,&quot;chip_types&quot;:[&quot;diagram&quot;,&quot;pictext&quot;,&quot;text&quot;,&quot;picture&quot;,&quot;chart&quot;,&quot;table&quot;],&quot;support_features&quot;:[&quot;collage&quot;]}]]"/>
  <p:tag name="KSO_WM_SLIDE_ID" val="diagram20209838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SLIDE_SIZE" val="816*312"/>
  <p:tag name="KSO_WM_SLIDE_POSITION" val="72*108"/>
  <p:tag name="KSO_WM_TAG_VERSION" val="1.0"/>
  <p:tag name="KSO_WM_BEAUTIFY_FLAG" val="#wm#"/>
  <p:tag name="KSO_WM_TEMPLATE_CATEGORY" val="diagram"/>
  <p:tag name="KSO_WM_TEMPLATE_INDEX" val="20209838"/>
  <p:tag name="KSO_WM_SLIDE_LAYOUT" val="a_d_f"/>
  <p:tag name="KSO_WM_SLIDE_LAYOUT_CNT" val="1_1_1"/>
  <p:tag name="KSO_WM_CHIP_XID" val="5eedabadaa51720c6c8f4f5d"/>
  <p:tag name="KSO_WM_CHIP_GROUPID" val="5eedabadaa51720c6c8f4f5c"/>
  <p:tag name="KSO_WM_SLIDE_BK_DARK_LIGHT" val="2"/>
  <p:tag name="KSO_WM_SLIDE_BACKGROUND_TYPE" val="frame"/>
  <p:tag name="KSO_WM_SLIDE_SUPPORT_FEATURE_TYPE" val="1"/>
  <p:tag name="KSO_WM_TEMPLATE_ASSEMBLE_XID" val="5f28c49a671cac3474371165"/>
  <p:tag name="KSO_WM_TEMPLATE_ASSEMBLE_GROUPID" val="5f28c49a671cac3474371165"/>
</p:tagLst>
</file>

<file path=ppt/tags/tag393.xml><?xml version="1.0" encoding="utf-8"?>
<p:tagLst xmlns:a="http://schemas.openxmlformats.org/drawingml/2006/main" xmlns:r="http://schemas.openxmlformats.org/officeDocument/2006/relationships" xmlns:p="http://schemas.openxmlformats.org/presentationml/2006/main">
  <p:tag name="KSO_WM_SLIDE_LAYOUT_INFO" val="{&quot;backgroundInfo&quot;:[{&quot;bottom&quot;:0,&quot;bottomAbs&quot;:false,&quot;left&quot;:0,&quot;leftAbs&quot;:false,&quot;right&quot;:0,&quot;rightAbs&quot;:false,&quot;top&quot;:0,&quot;topAbs&quot;:false,&quot;type&quot;:&quot;general&quot;},{&quot;bottom&quot;:0,&quot;bottomAbs&quot;:false,&quot;left&quot;:0,&quot;leftAbs&quot;:false,&quot;right&quot;:0,&quot;rightAbs&quot;:false,&quot;top&quot;:0,&quot;topAbs&quot;:false,&quot;type&quot;:&quot;frame&quot;}],&quot;id&quot;:&quot;2020-08-04T10:14:51&quot;,&quot;maxSize&quot;:{&quot;size1&quot;:35.600000000000001},&quot;minSize&quot;:{&quot;size1&quot;:24.399999999999999},&quot;normalSize&quot;:{&quot;size1&quot;:31.199999999999999},&quot;subLayout&quot;:[{&quot;id&quot;:&quot;2020-08-04T10:14:51&quot;,&quot;margin&quot;:{&quot;bottom&quot;:0,&quot;left&quot;:2.5399999618530273,&quot;right&quot;:2.5399999618530273,&quot;top&quot;:2.5399999618530273},&quot;type&quot;:0},{&quot;direction&quot;:1,&quot;id&quot;:&quot;2020-08-04T10:14:51&quot;,&quot;maxSize&quot;:{&quot;size1&quot;:52.499606415106733},&quot;minSize&quot;:{&quot;size1&quot;:52.499606415106733},&quot;normalSize&quot;:{&quot;size1&quot;:52.499606415106733},&quot;subLayout&quot;:[{&quot;id&quot;:&quot;2020-08-04T10:14:51&quot;,&quot;margin&quot;:{&quot;bottom&quot;:2.5399999618530273,&quot;left&quot;:2.5399999618530273,&quot;right&quot;:2.1170001029968262,&quot;top&quot;:1.2699999809265137},&quot;type&quot;:0},{&quot;id&quot;:&quot;2020-08-04T10:14:51&quot;,&quot;margin&quot;:{&quot;bottom&quot;:2.5399999618530273,&quot;left&quot;:0,&quot;right&quot;:2.5399999618530273,&quot;top&quot;:1.2699999809265137},&quot;type&quot;:0}],&quot;type&quot;:0}],&quot;type&quot;:0}"/>
  <p:tag name="KSO_WM_SLIDE_BACKGROUND" val="[&quot;general&quot;,&quot;frame&quot;]"/>
  <p:tag name="KSO_WM_SLIDE_RATIO" val="1.777778"/>
  <p:tag name="KSO_WM_CHIP_INFOS" val="{&quot;layout_type&quot;:&quot;topbottom&quot;,&quot;tags&quot;:{&quot;style&quot;:[&quot;商务&quot;,&quot;简约&quot;,&quot;文艺清新&quot;,&quot;中国风&quot;,&quot;卡通&quot;,&quot;欧美风&quot;,&quot;黑板风&quot;,&quot;渐变风&quot;,&quot;党政风&quot;]},&quot;slide_type&quot;:[&quot;text&quot;],&quot;aspect_ratio&quot;:&quot;16:9&quot;}"/>
  <p:tag name="KSO_WM_CHIP_FILLPROP" val="[[{&quot;fill_id&quot;:&quot;34b8e677ad5f40a1bec752419291d33f&quot;,&quot;fill_align&quot;:&quot;lm&quot;,&quot;text_align&quot;:&quot;lm&quot;,&quot;text_direction&quot;:&quot;horizontal&quot;,&quot;chip_types&quot;:[&quot;header&quot;]},{&quot;fill_id&quot;:&quot;189c3cc29f2b4f62ba52897c7838c1f3&quot;,&quot;fill_align&quot;:&quot;lm&quot;,&quot;text_align&quot;:&quot;lm&quot;,&quot;text_direction&quot;:&quot;horizontal&quot;,&quot;chip_types&quot;:[&quot;diagram&quot;,&quot;pictext&quot;,&quot;text&quot;,&quot;picture&quot;,&quot;chart&quot;,&quot;table&quot;],&quot;support_features&quot;:[&quot;collage&quot;]},{&quot;fill_id&quot;:&quot;c786cd06d8aa4ebb92c23857ebcb871c&quot;,&quot;fill_align&quot;:&quot;lm&quot;,&quot;text_align&quot;:&quot;lm&quot;,&quot;text_direction&quot;:&quot;horizontal&quot;,&quot;chip_types&quot;:[&quot;diagram&quot;,&quot;pictext&quot;,&quot;text&quot;,&quot;picture&quot;,&quot;chart&quot;,&quot;table&quot;],&quot;support_features&quot;:[&quot;collage&quot;]}],[{&quot;fill_id&quot;:&quot;34b8e677ad5f40a1bec752419291d33f&quot;,&quot;fill_align&quot;:&quot;cm&quot;,&quot;text_align&quot;:&quot;cm&quot;,&quot;text_direction&quot;:&quot;horizontal&quot;,&quot;chip_types&quot;:[&quot;header&quot;]},{&quot;fill_id&quot;:&quot;189c3cc29f2b4f62ba52897c7838c1f3&quot;,&quot;fill_align&quot;:&quot;rm&quot;,&quot;text_align&quot;:&quot;lm&quot;,&quot;text_direction&quot;:&quot;horizontal&quot;,&quot;chip_types&quot;:[&quot;diagram&quot;,&quot;pictext&quot;,&quot;text&quot;,&quot;picture&quot;,&quot;chart&quot;,&quot;table&quot;],&quot;support_features&quot;:[&quot;collage&quot;]},{&quot;fill_id&quot;:&quot;c786cd06d8aa4ebb92c23857ebcb871c&quot;,&quot;fill_align&quot;:&quot;lm&quot;,&quot;text_align&quot;:&quot;lm&quot;,&quot;text_direction&quot;:&quot;horizontal&quot;,&quot;chip_types&quot;:[&quot;diagram&quot;,&quot;pictext&quot;,&quot;text&quot;,&quot;picture&quot;,&quot;chart&quot;,&quot;table&quot;],&quot;support_features&quot;:[&quot;collage&quot;]}]]"/>
  <p:tag name="KSO_WM_SLIDE_ID" val="diagram20209838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SLIDE_SIZE" val="816*312"/>
  <p:tag name="KSO_WM_SLIDE_POSITION" val="72*108"/>
  <p:tag name="KSO_WM_TAG_VERSION" val="1.0"/>
  <p:tag name="KSO_WM_BEAUTIFY_FLAG" val="#wm#"/>
  <p:tag name="KSO_WM_TEMPLATE_CATEGORY" val="diagram"/>
  <p:tag name="KSO_WM_TEMPLATE_INDEX" val="20209838"/>
  <p:tag name="KSO_WM_SLIDE_LAYOUT" val="a_d_f"/>
  <p:tag name="KSO_WM_SLIDE_LAYOUT_CNT" val="1_1_1"/>
  <p:tag name="KSO_WM_CHIP_XID" val="5eedabadaa51720c6c8f4f5d"/>
  <p:tag name="KSO_WM_CHIP_GROUPID" val="5eedabadaa51720c6c8f4f5c"/>
  <p:tag name="KSO_WM_SLIDE_BK_DARK_LIGHT" val="2"/>
  <p:tag name="KSO_WM_SLIDE_BACKGROUND_TYPE" val="frame"/>
  <p:tag name="KSO_WM_SLIDE_SUPPORT_FEATURE_TYPE" val="1"/>
  <p:tag name="KSO_WM_TEMPLATE_ASSEMBLE_XID" val="5f28c49a671cac3474371165"/>
  <p:tag name="KSO_WM_TEMPLATE_ASSEMBLE_GROUPID" val="5f28c49a671cac3474371165"/>
</p:tagLst>
</file>

<file path=ppt/tags/tag394.xml><?xml version="1.0" encoding="utf-8"?>
<p:tagLst xmlns:a="http://schemas.openxmlformats.org/drawingml/2006/main" xmlns:r="http://schemas.openxmlformats.org/officeDocument/2006/relationships" xmlns:p="http://schemas.openxmlformats.org/presentationml/2006/main">
  <p:tag name="KSO_WM_SLIDE_LAYOUT_INFO" val="{&quot;backgroundInfo&quot;:[{&quot;bottom&quot;:0,&quot;bottomAbs&quot;:false,&quot;left&quot;:0,&quot;leftAbs&quot;:false,&quot;right&quot;:0,&quot;rightAbs&quot;:false,&quot;top&quot;:0,&quot;topAbs&quot;:false,&quot;type&quot;:&quot;general&quot;},{&quot;bottom&quot;:0,&quot;bottomAbs&quot;:false,&quot;left&quot;:0,&quot;leftAbs&quot;:false,&quot;right&quot;:0,&quot;rightAbs&quot;:false,&quot;top&quot;:0,&quot;topAbs&quot;:false,&quot;type&quot;:&quot;frame&quot;}],&quot;id&quot;:&quot;2020-08-04T10:14:51&quot;,&quot;maxSize&quot;:{&quot;size1&quot;:35.600000000000001},&quot;minSize&quot;:{&quot;size1&quot;:24.399999999999999},&quot;normalSize&quot;:{&quot;size1&quot;:31.199999999999999},&quot;subLayout&quot;:[{&quot;id&quot;:&quot;2020-08-04T10:14:51&quot;,&quot;margin&quot;:{&quot;bottom&quot;:0,&quot;left&quot;:2.5399999618530273,&quot;right&quot;:2.5399999618530273,&quot;top&quot;:2.5399999618530273},&quot;type&quot;:0},{&quot;direction&quot;:1,&quot;id&quot;:&quot;2020-08-04T10:14:51&quot;,&quot;maxSize&quot;:{&quot;size1&quot;:52.499606415106733},&quot;minSize&quot;:{&quot;size1&quot;:52.499606415106733},&quot;normalSize&quot;:{&quot;size1&quot;:52.499606415106733},&quot;subLayout&quot;:[{&quot;id&quot;:&quot;2020-08-04T10:14:51&quot;,&quot;margin&quot;:{&quot;bottom&quot;:2.5399999618530273,&quot;left&quot;:2.5399999618530273,&quot;right&quot;:2.1170001029968262,&quot;top&quot;:1.2699999809265137},&quot;type&quot;:0},{&quot;id&quot;:&quot;2020-08-04T10:14:51&quot;,&quot;margin&quot;:{&quot;bottom&quot;:2.5399999618530273,&quot;left&quot;:0,&quot;right&quot;:2.5399999618530273,&quot;top&quot;:1.2699999809265137},&quot;type&quot;:0}],&quot;type&quot;:0}],&quot;type&quot;:0}"/>
  <p:tag name="KSO_WM_SLIDE_BACKGROUND" val="[&quot;general&quot;,&quot;frame&quot;]"/>
  <p:tag name="KSO_WM_SLIDE_RATIO" val="1.777778"/>
  <p:tag name="KSO_WM_CHIP_INFOS" val="{&quot;layout_type&quot;:&quot;topbottom&quot;,&quot;tags&quot;:{&quot;style&quot;:[&quot;商务&quot;,&quot;简约&quot;,&quot;文艺清新&quot;,&quot;中国风&quot;,&quot;卡通&quot;,&quot;欧美风&quot;,&quot;黑板风&quot;,&quot;渐变风&quot;,&quot;党政风&quot;]},&quot;slide_type&quot;:[&quot;text&quot;],&quot;aspect_ratio&quot;:&quot;16:9&quot;}"/>
  <p:tag name="KSO_WM_CHIP_FILLPROP" val="[[{&quot;fill_id&quot;:&quot;34b8e677ad5f40a1bec752419291d33f&quot;,&quot;fill_align&quot;:&quot;lm&quot;,&quot;text_align&quot;:&quot;lm&quot;,&quot;text_direction&quot;:&quot;horizontal&quot;,&quot;chip_types&quot;:[&quot;header&quot;]},{&quot;fill_id&quot;:&quot;189c3cc29f2b4f62ba52897c7838c1f3&quot;,&quot;fill_align&quot;:&quot;lm&quot;,&quot;text_align&quot;:&quot;lm&quot;,&quot;text_direction&quot;:&quot;horizontal&quot;,&quot;chip_types&quot;:[&quot;diagram&quot;,&quot;pictext&quot;,&quot;text&quot;,&quot;picture&quot;,&quot;chart&quot;,&quot;table&quot;],&quot;support_features&quot;:[&quot;collage&quot;]},{&quot;fill_id&quot;:&quot;c786cd06d8aa4ebb92c23857ebcb871c&quot;,&quot;fill_align&quot;:&quot;lm&quot;,&quot;text_align&quot;:&quot;lm&quot;,&quot;text_direction&quot;:&quot;horizontal&quot;,&quot;chip_types&quot;:[&quot;diagram&quot;,&quot;pictext&quot;,&quot;text&quot;,&quot;picture&quot;,&quot;chart&quot;,&quot;table&quot;],&quot;support_features&quot;:[&quot;collage&quot;]}],[{&quot;fill_id&quot;:&quot;34b8e677ad5f40a1bec752419291d33f&quot;,&quot;fill_align&quot;:&quot;cm&quot;,&quot;text_align&quot;:&quot;cm&quot;,&quot;text_direction&quot;:&quot;horizontal&quot;,&quot;chip_types&quot;:[&quot;header&quot;]},{&quot;fill_id&quot;:&quot;189c3cc29f2b4f62ba52897c7838c1f3&quot;,&quot;fill_align&quot;:&quot;rm&quot;,&quot;text_align&quot;:&quot;lm&quot;,&quot;text_direction&quot;:&quot;horizontal&quot;,&quot;chip_types&quot;:[&quot;diagram&quot;,&quot;pictext&quot;,&quot;text&quot;,&quot;picture&quot;,&quot;chart&quot;,&quot;table&quot;],&quot;support_features&quot;:[&quot;collage&quot;]},{&quot;fill_id&quot;:&quot;c786cd06d8aa4ebb92c23857ebcb871c&quot;,&quot;fill_align&quot;:&quot;lm&quot;,&quot;text_align&quot;:&quot;lm&quot;,&quot;text_direction&quot;:&quot;horizontal&quot;,&quot;chip_types&quot;:[&quot;diagram&quot;,&quot;pictext&quot;,&quot;text&quot;,&quot;picture&quot;,&quot;chart&quot;,&quot;table&quot;],&quot;support_features&quot;:[&quot;collage&quot;]}]]"/>
  <p:tag name="KSO_WM_SLIDE_ID" val="diagram20209838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SLIDE_SIZE" val="816*312"/>
  <p:tag name="KSO_WM_SLIDE_POSITION" val="72*108"/>
  <p:tag name="KSO_WM_TAG_VERSION" val="1.0"/>
  <p:tag name="KSO_WM_BEAUTIFY_FLAG" val="#wm#"/>
  <p:tag name="KSO_WM_TEMPLATE_CATEGORY" val="diagram"/>
  <p:tag name="KSO_WM_TEMPLATE_INDEX" val="20209838"/>
  <p:tag name="KSO_WM_SLIDE_LAYOUT" val="a_d_f"/>
  <p:tag name="KSO_WM_SLIDE_LAYOUT_CNT" val="1_1_1"/>
  <p:tag name="KSO_WM_CHIP_XID" val="5eedabadaa51720c6c8f4f5d"/>
  <p:tag name="KSO_WM_CHIP_GROUPID" val="5eedabadaa51720c6c8f4f5c"/>
  <p:tag name="KSO_WM_SLIDE_BK_DARK_LIGHT" val="2"/>
  <p:tag name="KSO_WM_SLIDE_BACKGROUND_TYPE" val="frame"/>
  <p:tag name="KSO_WM_SLIDE_SUPPORT_FEATURE_TYPE" val="1"/>
  <p:tag name="KSO_WM_TEMPLATE_ASSEMBLE_XID" val="5f28c49a671cac3474371165"/>
  <p:tag name="KSO_WM_TEMPLATE_ASSEMBLE_GROUPID" val="5f28c49a671cac3474371165"/>
</p:tagLst>
</file>

<file path=ppt/tags/tag395.xml><?xml version="1.0" encoding="utf-8"?>
<p:tagLst xmlns:a="http://schemas.openxmlformats.org/drawingml/2006/main" xmlns:r="http://schemas.openxmlformats.org/officeDocument/2006/relationships" xmlns:p="http://schemas.openxmlformats.org/presentationml/2006/main">
  <p:tag name="KSO_WM_SLIDE_LAYOUT_INFO" val="{&quot;backgroundInfo&quot;:[{&quot;bottom&quot;:0,&quot;bottomAbs&quot;:false,&quot;left&quot;:0,&quot;leftAbs&quot;:false,&quot;right&quot;:0,&quot;rightAbs&quot;:false,&quot;top&quot;:0,&quot;topAbs&quot;:false,&quot;type&quot;:&quot;general&quot;},{&quot;bottom&quot;:0,&quot;bottomAbs&quot;:false,&quot;left&quot;:0,&quot;leftAbs&quot;:false,&quot;right&quot;:0,&quot;rightAbs&quot;:false,&quot;top&quot;:0,&quot;topAbs&quot;:false,&quot;type&quot;:&quot;frame&quot;}],&quot;id&quot;:&quot;2020-08-04T10:14:51&quot;,&quot;maxSize&quot;:{&quot;size1&quot;:35.600000000000001},&quot;minSize&quot;:{&quot;size1&quot;:24.399999999999999},&quot;normalSize&quot;:{&quot;size1&quot;:31.199999999999999},&quot;subLayout&quot;:[{&quot;id&quot;:&quot;2020-08-04T10:14:51&quot;,&quot;margin&quot;:{&quot;bottom&quot;:0,&quot;left&quot;:2.5399999618530273,&quot;right&quot;:2.5399999618530273,&quot;top&quot;:2.5399999618530273},&quot;type&quot;:0},{&quot;direction&quot;:1,&quot;id&quot;:&quot;2020-08-04T10:14:51&quot;,&quot;maxSize&quot;:{&quot;size1&quot;:52.499606415106733},&quot;minSize&quot;:{&quot;size1&quot;:52.499606415106733},&quot;normalSize&quot;:{&quot;size1&quot;:52.499606415106733},&quot;subLayout&quot;:[{&quot;id&quot;:&quot;2020-08-04T10:14:51&quot;,&quot;margin&quot;:{&quot;bottom&quot;:2.5399999618530273,&quot;left&quot;:2.5399999618530273,&quot;right&quot;:2.1170001029968262,&quot;top&quot;:1.2699999809265137},&quot;type&quot;:0},{&quot;id&quot;:&quot;2020-08-04T10:14:51&quot;,&quot;margin&quot;:{&quot;bottom&quot;:2.5399999618530273,&quot;left&quot;:0,&quot;right&quot;:2.5399999618530273,&quot;top&quot;:1.2699999809265137},&quot;type&quot;:0}],&quot;type&quot;:0}],&quot;type&quot;:0}"/>
  <p:tag name="KSO_WM_SLIDE_BACKGROUND" val="[&quot;general&quot;,&quot;frame&quot;]"/>
  <p:tag name="KSO_WM_SLIDE_RATIO" val="1.777778"/>
  <p:tag name="KSO_WM_CHIP_INFOS" val="{&quot;layout_type&quot;:&quot;topbottom&quot;,&quot;tags&quot;:{&quot;style&quot;:[&quot;商务&quot;,&quot;简约&quot;,&quot;文艺清新&quot;,&quot;中国风&quot;,&quot;卡通&quot;,&quot;欧美风&quot;,&quot;黑板风&quot;,&quot;渐变风&quot;,&quot;党政风&quot;]},&quot;slide_type&quot;:[&quot;text&quot;],&quot;aspect_ratio&quot;:&quot;16:9&quot;}"/>
  <p:tag name="KSO_WM_CHIP_FILLPROP" val="[[{&quot;fill_id&quot;:&quot;34b8e677ad5f40a1bec752419291d33f&quot;,&quot;fill_align&quot;:&quot;lm&quot;,&quot;text_align&quot;:&quot;lm&quot;,&quot;text_direction&quot;:&quot;horizontal&quot;,&quot;chip_types&quot;:[&quot;header&quot;]},{&quot;fill_id&quot;:&quot;189c3cc29f2b4f62ba52897c7838c1f3&quot;,&quot;fill_align&quot;:&quot;lm&quot;,&quot;text_align&quot;:&quot;lm&quot;,&quot;text_direction&quot;:&quot;horizontal&quot;,&quot;chip_types&quot;:[&quot;diagram&quot;,&quot;pictext&quot;,&quot;text&quot;,&quot;picture&quot;,&quot;chart&quot;,&quot;table&quot;],&quot;support_features&quot;:[&quot;collage&quot;]},{&quot;fill_id&quot;:&quot;c786cd06d8aa4ebb92c23857ebcb871c&quot;,&quot;fill_align&quot;:&quot;lm&quot;,&quot;text_align&quot;:&quot;lm&quot;,&quot;text_direction&quot;:&quot;horizontal&quot;,&quot;chip_types&quot;:[&quot;diagram&quot;,&quot;pictext&quot;,&quot;text&quot;,&quot;picture&quot;,&quot;chart&quot;,&quot;table&quot;],&quot;support_features&quot;:[&quot;collage&quot;]}],[{&quot;fill_id&quot;:&quot;34b8e677ad5f40a1bec752419291d33f&quot;,&quot;fill_align&quot;:&quot;cm&quot;,&quot;text_align&quot;:&quot;cm&quot;,&quot;text_direction&quot;:&quot;horizontal&quot;,&quot;chip_types&quot;:[&quot;header&quot;]},{&quot;fill_id&quot;:&quot;189c3cc29f2b4f62ba52897c7838c1f3&quot;,&quot;fill_align&quot;:&quot;rm&quot;,&quot;text_align&quot;:&quot;lm&quot;,&quot;text_direction&quot;:&quot;horizontal&quot;,&quot;chip_types&quot;:[&quot;diagram&quot;,&quot;pictext&quot;,&quot;text&quot;,&quot;picture&quot;,&quot;chart&quot;,&quot;table&quot;],&quot;support_features&quot;:[&quot;collage&quot;]},{&quot;fill_id&quot;:&quot;c786cd06d8aa4ebb92c23857ebcb871c&quot;,&quot;fill_align&quot;:&quot;lm&quot;,&quot;text_align&quot;:&quot;lm&quot;,&quot;text_direction&quot;:&quot;horizontal&quot;,&quot;chip_types&quot;:[&quot;diagram&quot;,&quot;pictext&quot;,&quot;text&quot;,&quot;picture&quot;,&quot;chart&quot;,&quot;table&quot;],&quot;support_features&quot;:[&quot;collage&quot;]}]]"/>
  <p:tag name="KSO_WM_SLIDE_ID" val="diagram20209838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SLIDE_SIZE" val="816*312"/>
  <p:tag name="KSO_WM_SLIDE_POSITION" val="72*108"/>
  <p:tag name="KSO_WM_TAG_VERSION" val="1.0"/>
  <p:tag name="KSO_WM_BEAUTIFY_FLAG" val="#wm#"/>
  <p:tag name="KSO_WM_TEMPLATE_CATEGORY" val="diagram"/>
  <p:tag name="KSO_WM_TEMPLATE_INDEX" val="20209838"/>
  <p:tag name="KSO_WM_SLIDE_LAYOUT" val="a_d_f"/>
  <p:tag name="KSO_WM_SLIDE_LAYOUT_CNT" val="1_1_1"/>
  <p:tag name="KSO_WM_CHIP_XID" val="5eedabadaa51720c6c8f4f5d"/>
  <p:tag name="KSO_WM_CHIP_GROUPID" val="5eedabadaa51720c6c8f4f5c"/>
  <p:tag name="KSO_WM_SLIDE_BK_DARK_LIGHT" val="2"/>
  <p:tag name="KSO_WM_SLIDE_BACKGROUND_TYPE" val="frame"/>
  <p:tag name="KSO_WM_SLIDE_SUPPORT_FEATURE_TYPE" val="1"/>
  <p:tag name="KSO_WM_TEMPLATE_ASSEMBLE_XID" val="5f28c49a671cac3474371165"/>
  <p:tag name="KSO_WM_TEMPLATE_ASSEMBLE_GROUPID" val="5f28c49a671cac3474371165"/>
</p:tagLst>
</file>

<file path=ppt/tags/tag396.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22"/>
  <p:tag name="KSO_WM_UNIT_HIGHLIGHT" val="0"/>
  <p:tag name="KSO_WM_UNIT_COMPATIBLE" val="0"/>
  <p:tag name="KSO_WM_UNIT_DIAGRAM_ISNUMVISUAL" val="0"/>
  <p:tag name="KSO_WM_UNIT_DIAGRAM_ISREFERUNIT" val="0"/>
  <p:tag name="KSO_WM_UNIT_TYPE" val="a"/>
  <p:tag name="KSO_WM_UNIT_INDEX" val="1"/>
  <p:tag name="KSO_WM_UNIT_ID" val="diagram20209838_1*a*1"/>
  <p:tag name="KSO_WM_TEMPLATE_CATEGORY" val="diagram"/>
  <p:tag name="KSO_WM_TEMPLATE_INDEX" val="20209838"/>
  <p:tag name="KSO_WM_UNIT_LAYERLEVEL" val="1"/>
  <p:tag name="KSO_WM_TAG_VERSION" val="1.0"/>
  <p:tag name="KSO_WM_BEAUTIFY_FLAG" val="#wm#"/>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86a65eaddbec41538033a23812526722"/>
  <p:tag name="KSO_WM_ASSEMBLE_CHIP_INDEX" val="b4b5cb46ffac458d977b1d9b1327b916"/>
  <p:tag name="KSO_WM_UNIT_TEXT_FILL_FORE_SCHEMECOLOR_INDEX_BRIGHTNESS" val="0"/>
  <p:tag name="KSO_WM_UNIT_TEXT_FILL_FORE_SCHEMECOLOR_INDEX" val="13"/>
  <p:tag name="KSO_WM_UNIT_TEXT_FILL_TYPE" val="1"/>
  <p:tag name="KSO_WM_TEMPLATE_ASSEMBLE_XID" val="5f28c49a671cac3474371165"/>
  <p:tag name="KSO_WM_TEMPLATE_ASSEMBLE_GROUPID" val="5f28c49a671cac3474371165"/>
</p:tagLst>
</file>

<file path=ppt/tags/tag397.xml><?xml version="1.0" encoding="utf-8"?>
<p:tagLst xmlns:a="http://schemas.openxmlformats.org/drawingml/2006/main" xmlns:r="http://schemas.openxmlformats.org/officeDocument/2006/relationships" xmlns:p="http://schemas.openxmlformats.org/presentationml/2006/main">
  <p:tag name="KSO_WM_SLIDE_LAYOUT_INFO" val="{&quot;backgroundInfo&quot;:[{&quot;bottom&quot;:0,&quot;bottomAbs&quot;:false,&quot;left&quot;:0,&quot;leftAbs&quot;:false,&quot;right&quot;:0,&quot;rightAbs&quot;:false,&quot;top&quot;:0,&quot;topAbs&quot;:false,&quot;type&quot;:&quot;general&quot;},{&quot;bottom&quot;:0,&quot;bottomAbs&quot;:false,&quot;left&quot;:0,&quot;leftAbs&quot;:false,&quot;right&quot;:0,&quot;rightAbs&quot;:false,&quot;top&quot;:0,&quot;topAbs&quot;:false,&quot;type&quot;:&quot;frame&quot;}],&quot;id&quot;:&quot;2020-08-04T10:14:51&quot;,&quot;maxSize&quot;:{&quot;size1&quot;:35.600000000000001},&quot;minSize&quot;:{&quot;size1&quot;:24.399999999999999},&quot;normalSize&quot;:{&quot;size1&quot;:31.199999999999999},&quot;subLayout&quot;:[{&quot;id&quot;:&quot;2020-08-04T10:14:51&quot;,&quot;margin&quot;:{&quot;bottom&quot;:0,&quot;left&quot;:2.5399999618530273,&quot;right&quot;:2.5399999618530273,&quot;top&quot;:2.5399999618530273},&quot;type&quot;:0},{&quot;direction&quot;:1,&quot;id&quot;:&quot;2020-08-04T10:14:51&quot;,&quot;maxSize&quot;:{&quot;size1&quot;:52.499606415106733},&quot;minSize&quot;:{&quot;size1&quot;:52.499606415106733},&quot;normalSize&quot;:{&quot;size1&quot;:52.499606415106733},&quot;subLayout&quot;:[{&quot;id&quot;:&quot;2020-08-04T10:14:51&quot;,&quot;margin&quot;:{&quot;bottom&quot;:2.5399999618530273,&quot;left&quot;:2.5399999618530273,&quot;right&quot;:2.1170001029968262,&quot;top&quot;:1.2699999809265137},&quot;type&quot;:0},{&quot;id&quot;:&quot;2020-08-04T10:14:51&quot;,&quot;margin&quot;:{&quot;bottom&quot;:2.5399999618530273,&quot;left&quot;:0,&quot;right&quot;:2.5399999618530273,&quot;top&quot;:1.2699999809265137},&quot;type&quot;:0}],&quot;type&quot;:0}],&quot;type&quot;:0}"/>
  <p:tag name="KSO_WM_SLIDE_BACKGROUND" val="[&quot;general&quot;,&quot;frame&quot;]"/>
  <p:tag name="KSO_WM_SLIDE_RATIO" val="1.777778"/>
  <p:tag name="KSO_WM_CHIP_INFOS" val="{&quot;layout_type&quot;:&quot;topbottom&quot;,&quot;tags&quot;:{&quot;style&quot;:[&quot;商务&quot;,&quot;简约&quot;,&quot;文艺清新&quot;,&quot;中国风&quot;,&quot;卡通&quot;,&quot;欧美风&quot;,&quot;黑板风&quot;,&quot;渐变风&quot;,&quot;党政风&quot;]},&quot;slide_type&quot;:[&quot;text&quot;],&quot;aspect_ratio&quot;:&quot;16:9&quot;}"/>
  <p:tag name="KSO_WM_CHIP_FILLPROP" val="[[{&quot;fill_id&quot;:&quot;34b8e677ad5f40a1bec752419291d33f&quot;,&quot;fill_align&quot;:&quot;lm&quot;,&quot;text_align&quot;:&quot;lm&quot;,&quot;text_direction&quot;:&quot;horizontal&quot;,&quot;chip_types&quot;:[&quot;header&quot;]},{&quot;fill_id&quot;:&quot;189c3cc29f2b4f62ba52897c7838c1f3&quot;,&quot;fill_align&quot;:&quot;lm&quot;,&quot;text_align&quot;:&quot;lm&quot;,&quot;text_direction&quot;:&quot;horizontal&quot;,&quot;chip_types&quot;:[&quot;diagram&quot;,&quot;pictext&quot;,&quot;text&quot;,&quot;picture&quot;,&quot;chart&quot;,&quot;table&quot;],&quot;support_features&quot;:[&quot;collage&quot;]},{&quot;fill_id&quot;:&quot;c786cd06d8aa4ebb92c23857ebcb871c&quot;,&quot;fill_align&quot;:&quot;lm&quot;,&quot;text_align&quot;:&quot;lm&quot;,&quot;text_direction&quot;:&quot;horizontal&quot;,&quot;chip_types&quot;:[&quot;diagram&quot;,&quot;pictext&quot;,&quot;text&quot;,&quot;picture&quot;,&quot;chart&quot;,&quot;table&quot;],&quot;support_features&quot;:[&quot;collage&quot;]}],[{&quot;fill_id&quot;:&quot;34b8e677ad5f40a1bec752419291d33f&quot;,&quot;fill_align&quot;:&quot;cm&quot;,&quot;text_align&quot;:&quot;cm&quot;,&quot;text_direction&quot;:&quot;horizontal&quot;,&quot;chip_types&quot;:[&quot;header&quot;]},{&quot;fill_id&quot;:&quot;189c3cc29f2b4f62ba52897c7838c1f3&quot;,&quot;fill_align&quot;:&quot;rm&quot;,&quot;text_align&quot;:&quot;lm&quot;,&quot;text_direction&quot;:&quot;horizontal&quot;,&quot;chip_types&quot;:[&quot;diagram&quot;,&quot;pictext&quot;,&quot;text&quot;,&quot;picture&quot;,&quot;chart&quot;,&quot;table&quot;],&quot;support_features&quot;:[&quot;collage&quot;]},{&quot;fill_id&quot;:&quot;c786cd06d8aa4ebb92c23857ebcb871c&quot;,&quot;fill_align&quot;:&quot;lm&quot;,&quot;text_align&quot;:&quot;lm&quot;,&quot;text_direction&quot;:&quot;horizontal&quot;,&quot;chip_types&quot;:[&quot;diagram&quot;,&quot;pictext&quot;,&quot;text&quot;,&quot;picture&quot;,&quot;chart&quot;,&quot;table&quot;],&quot;support_features&quot;:[&quot;collage&quot;]}]]"/>
  <p:tag name="KSO_WM_SLIDE_ID" val="diagram20209838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SLIDE_SIZE" val="816*312"/>
  <p:tag name="KSO_WM_SLIDE_POSITION" val="72*108"/>
  <p:tag name="KSO_WM_TAG_VERSION" val="1.0"/>
  <p:tag name="KSO_WM_BEAUTIFY_FLAG" val="#wm#"/>
  <p:tag name="KSO_WM_TEMPLATE_CATEGORY" val="diagram"/>
  <p:tag name="KSO_WM_TEMPLATE_INDEX" val="20209838"/>
  <p:tag name="KSO_WM_SLIDE_LAYOUT" val="a_d_f"/>
  <p:tag name="KSO_WM_SLIDE_LAYOUT_CNT" val="1_1_1"/>
  <p:tag name="KSO_WM_CHIP_XID" val="5eedabadaa51720c6c8f4f5d"/>
  <p:tag name="KSO_WM_CHIP_GROUPID" val="5eedabadaa51720c6c8f4f5c"/>
  <p:tag name="KSO_WM_SLIDE_BK_DARK_LIGHT" val="2"/>
  <p:tag name="KSO_WM_SLIDE_BACKGROUND_TYPE" val="frame"/>
  <p:tag name="KSO_WM_SLIDE_SUPPORT_FEATURE_TYPE" val="1"/>
  <p:tag name="KSO_WM_TEMPLATE_ASSEMBLE_XID" val="5f28c49a671cac3474371165"/>
  <p:tag name="KSO_WM_TEMPLATE_ASSEMBLE_GROUPID" val="5f28c49a671cac3474371165"/>
</p:tagLst>
</file>

<file path=ppt/tags/tag398.xml><?xml version="1.0" encoding="utf-8"?>
<p:tagLst xmlns:a="http://schemas.openxmlformats.org/drawingml/2006/main" xmlns:r="http://schemas.openxmlformats.org/officeDocument/2006/relationships" xmlns:p="http://schemas.openxmlformats.org/presentationml/2006/main">
  <p:tag name="KSO_WM_SLIDE_LAYOUT_INFO" val="{&quot;backgroundInfo&quot;:[{&quot;bottom&quot;:0,&quot;bottomAbs&quot;:false,&quot;left&quot;:0,&quot;leftAbs&quot;:false,&quot;right&quot;:0,&quot;rightAbs&quot;:false,&quot;top&quot;:0,&quot;topAbs&quot;:false,&quot;type&quot;:&quot;general&quot;},{&quot;bottom&quot;:0,&quot;bottomAbs&quot;:false,&quot;left&quot;:0,&quot;leftAbs&quot;:false,&quot;right&quot;:0,&quot;rightAbs&quot;:false,&quot;top&quot;:0,&quot;topAbs&quot;:false,&quot;type&quot;:&quot;frame&quot;}],&quot;id&quot;:&quot;2020-08-04T10:14:51&quot;,&quot;maxSize&quot;:{&quot;size1&quot;:35.600000000000001},&quot;minSize&quot;:{&quot;size1&quot;:24.399999999999999},&quot;normalSize&quot;:{&quot;size1&quot;:31.199999999999999},&quot;subLayout&quot;:[{&quot;id&quot;:&quot;2020-08-04T10:14:51&quot;,&quot;margin&quot;:{&quot;bottom&quot;:0,&quot;left&quot;:2.5399999618530273,&quot;right&quot;:2.5399999618530273,&quot;top&quot;:2.5399999618530273},&quot;type&quot;:0},{&quot;direction&quot;:1,&quot;id&quot;:&quot;2020-08-04T10:14:51&quot;,&quot;maxSize&quot;:{&quot;size1&quot;:52.499606415106733},&quot;minSize&quot;:{&quot;size1&quot;:52.499606415106733},&quot;normalSize&quot;:{&quot;size1&quot;:52.499606415106733},&quot;subLayout&quot;:[{&quot;id&quot;:&quot;2020-08-04T10:14:51&quot;,&quot;margin&quot;:{&quot;bottom&quot;:2.5399999618530273,&quot;left&quot;:2.5399999618530273,&quot;right&quot;:2.1170001029968262,&quot;top&quot;:1.2699999809265137},&quot;type&quot;:0},{&quot;id&quot;:&quot;2020-08-04T10:14:51&quot;,&quot;margin&quot;:{&quot;bottom&quot;:2.5399999618530273,&quot;left&quot;:0,&quot;right&quot;:2.5399999618530273,&quot;top&quot;:1.2699999809265137},&quot;type&quot;:0}],&quot;type&quot;:0}],&quot;type&quot;:0}"/>
  <p:tag name="KSO_WM_SLIDE_BACKGROUND" val="[&quot;general&quot;,&quot;frame&quot;]"/>
  <p:tag name="KSO_WM_SLIDE_RATIO" val="1.777778"/>
  <p:tag name="KSO_WM_CHIP_INFOS" val="{&quot;layout_type&quot;:&quot;topbottom&quot;,&quot;tags&quot;:{&quot;style&quot;:[&quot;商务&quot;,&quot;简约&quot;,&quot;文艺清新&quot;,&quot;中国风&quot;,&quot;卡通&quot;,&quot;欧美风&quot;,&quot;黑板风&quot;,&quot;渐变风&quot;,&quot;党政风&quot;]},&quot;slide_type&quot;:[&quot;text&quot;],&quot;aspect_ratio&quot;:&quot;16:9&quot;}"/>
  <p:tag name="KSO_WM_CHIP_FILLPROP" val="[[{&quot;fill_id&quot;:&quot;34b8e677ad5f40a1bec752419291d33f&quot;,&quot;fill_align&quot;:&quot;lm&quot;,&quot;text_align&quot;:&quot;lm&quot;,&quot;text_direction&quot;:&quot;horizontal&quot;,&quot;chip_types&quot;:[&quot;header&quot;]},{&quot;fill_id&quot;:&quot;189c3cc29f2b4f62ba52897c7838c1f3&quot;,&quot;fill_align&quot;:&quot;lm&quot;,&quot;text_align&quot;:&quot;lm&quot;,&quot;text_direction&quot;:&quot;horizontal&quot;,&quot;chip_types&quot;:[&quot;diagram&quot;,&quot;pictext&quot;,&quot;text&quot;,&quot;picture&quot;,&quot;chart&quot;,&quot;table&quot;],&quot;support_features&quot;:[&quot;collage&quot;]},{&quot;fill_id&quot;:&quot;c786cd06d8aa4ebb92c23857ebcb871c&quot;,&quot;fill_align&quot;:&quot;lm&quot;,&quot;text_align&quot;:&quot;lm&quot;,&quot;text_direction&quot;:&quot;horizontal&quot;,&quot;chip_types&quot;:[&quot;diagram&quot;,&quot;pictext&quot;,&quot;text&quot;,&quot;picture&quot;,&quot;chart&quot;,&quot;table&quot;],&quot;support_features&quot;:[&quot;collage&quot;]}],[{&quot;fill_id&quot;:&quot;34b8e677ad5f40a1bec752419291d33f&quot;,&quot;fill_align&quot;:&quot;cm&quot;,&quot;text_align&quot;:&quot;cm&quot;,&quot;text_direction&quot;:&quot;horizontal&quot;,&quot;chip_types&quot;:[&quot;header&quot;]},{&quot;fill_id&quot;:&quot;189c3cc29f2b4f62ba52897c7838c1f3&quot;,&quot;fill_align&quot;:&quot;rm&quot;,&quot;text_align&quot;:&quot;lm&quot;,&quot;text_direction&quot;:&quot;horizontal&quot;,&quot;chip_types&quot;:[&quot;diagram&quot;,&quot;pictext&quot;,&quot;text&quot;,&quot;picture&quot;,&quot;chart&quot;,&quot;table&quot;],&quot;support_features&quot;:[&quot;collage&quot;]},{&quot;fill_id&quot;:&quot;c786cd06d8aa4ebb92c23857ebcb871c&quot;,&quot;fill_align&quot;:&quot;lm&quot;,&quot;text_align&quot;:&quot;lm&quot;,&quot;text_direction&quot;:&quot;horizontal&quot;,&quot;chip_types&quot;:[&quot;diagram&quot;,&quot;pictext&quot;,&quot;text&quot;,&quot;picture&quot;,&quot;chart&quot;,&quot;table&quot;],&quot;support_features&quot;:[&quot;collage&quot;]}]]"/>
  <p:tag name="KSO_WM_SLIDE_ID" val="diagram20209838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SLIDE_SIZE" val="816*312"/>
  <p:tag name="KSO_WM_SLIDE_POSITION" val="72*108"/>
  <p:tag name="KSO_WM_TAG_VERSION" val="1.0"/>
  <p:tag name="KSO_WM_BEAUTIFY_FLAG" val="#wm#"/>
  <p:tag name="KSO_WM_TEMPLATE_CATEGORY" val="diagram"/>
  <p:tag name="KSO_WM_TEMPLATE_INDEX" val="20209838"/>
  <p:tag name="KSO_WM_SLIDE_LAYOUT" val="a_d_f"/>
  <p:tag name="KSO_WM_SLIDE_LAYOUT_CNT" val="1_1_1"/>
  <p:tag name="KSO_WM_CHIP_XID" val="5eedabadaa51720c6c8f4f5d"/>
  <p:tag name="KSO_WM_CHIP_GROUPID" val="5eedabadaa51720c6c8f4f5c"/>
  <p:tag name="KSO_WM_SLIDE_BK_DARK_LIGHT" val="2"/>
  <p:tag name="KSO_WM_SLIDE_BACKGROUND_TYPE" val="frame"/>
  <p:tag name="KSO_WM_SLIDE_SUPPORT_FEATURE_TYPE" val="1"/>
  <p:tag name="KSO_WM_TEMPLATE_ASSEMBLE_XID" val="5f28c49a671cac3474371165"/>
  <p:tag name="KSO_WM_TEMPLATE_ASSEMBLE_GROUPID" val="5f28c49a671cac3474371165"/>
</p:tagLst>
</file>

<file path=ppt/tags/tag399.xml><?xml version="1.0" encoding="utf-8"?>
<p:tagLst xmlns:a="http://schemas.openxmlformats.org/drawingml/2006/main" xmlns:r="http://schemas.openxmlformats.org/officeDocument/2006/relationships" xmlns:p="http://schemas.openxmlformats.org/presentationml/2006/main">
  <p:tag name="KSO_WM_SLIDE_LAYOUT_INFO" val="{&quot;backgroundInfo&quot;:[{&quot;bottom&quot;:0,&quot;bottomAbs&quot;:false,&quot;left&quot;:0,&quot;leftAbs&quot;:false,&quot;right&quot;:0,&quot;rightAbs&quot;:false,&quot;top&quot;:0,&quot;topAbs&quot;:false,&quot;type&quot;:&quot;general&quot;},{&quot;bottom&quot;:0,&quot;bottomAbs&quot;:false,&quot;left&quot;:0,&quot;leftAbs&quot;:false,&quot;right&quot;:0,&quot;rightAbs&quot;:false,&quot;top&quot;:0,&quot;topAbs&quot;:false,&quot;type&quot;:&quot;frame&quot;}],&quot;id&quot;:&quot;2020-08-04T10:14:51&quot;,&quot;maxSize&quot;:{&quot;size1&quot;:35.600000000000001},&quot;minSize&quot;:{&quot;size1&quot;:24.399999999999999},&quot;normalSize&quot;:{&quot;size1&quot;:31.199999999999999},&quot;subLayout&quot;:[{&quot;id&quot;:&quot;2020-08-04T10:14:51&quot;,&quot;margin&quot;:{&quot;bottom&quot;:0,&quot;left&quot;:2.5399999618530273,&quot;right&quot;:2.5399999618530273,&quot;top&quot;:2.5399999618530273},&quot;type&quot;:0},{&quot;direction&quot;:1,&quot;id&quot;:&quot;2020-08-04T10:14:51&quot;,&quot;maxSize&quot;:{&quot;size1&quot;:52.499606415106733},&quot;minSize&quot;:{&quot;size1&quot;:52.499606415106733},&quot;normalSize&quot;:{&quot;size1&quot;:52.499606415106733},&quot;subLayout&quot;:[{&quot;id&quot;:&quot;2020-08-04T10:14:51&quot;,&quot;margin&quot;:{&quot;bottom&quot;:2.5399999618530273,&quot;left&quot;:2.5399999618530273,&quot;right&quot;:2.1170001029968262,&quot;top&quot;:1.2699999809265137},&quot;type&quot;:0},{&quot;id&quot;:&quot;2020-08-04T10:14:51&quot;,&quot;margin&quot;:{&quot;bottom&quot;:2.5399999618530273,&quot;left&quot;:0,&quot;right&quot;:2.5399999618530273,&quot;top&quot;:1.2699999809265137},&quot;type&quot;:0}],&quot;type&quot;:0}],&quot;type&quot;:0}"/>
  <p:tag name="KSO_WM_SLIDE_BACKGROUND" val="[&quot;general&quot;,&quot;frame&quot;]"/>
  <p:tag name="KSO_WM_SLIDE_RATIO" val="1.777778"/>
  <p:tag name="KSO_WM_CHIP_INFOS" val="{&quot;layout_type&quot;:&quot;topbottom&quot;,&quot;tags&quot;:{&quot;style&quot;:[&quot;商务&quot;,&quot;简约&quot;,&quot;文艺清新&quot;,&quot;中国风&quot;,&quot;卡通&quot;,&quot;欧美风&quot;,&quot;黑板风&quot;,&quot;渐变风&quot;,&quot;党政风&quot;]},&quot;slide_type&quot;:[&quot;text&quot;],&quot;aspect_ratio&quot;:&quot;16:9&quot;}"/>
  <p:tag name="KSO_WM_CHIP_FILLPROP" val="[[{&quot;fill_id&quot;:&quot;34b8e677ad5f40a1bec752419291d33f&quot;,&quot;fill_align&quot;:&quot;lm&quot;,&quot;text_align&quot;:&quot;lm&quot;,&quot;text_direction&quot;:&quot;horizontal&quot;,&quot;chip_types&quot;:[&quot;header&quot;]},{&quot;fill_id&quot;:&quot;189c3cc29f2b4f62ba52897c7838c1f3&quot;,&quot;fill_align&quot;:&quot;lm&quot;,&quot;text_align&quot;:&quot;lm&quot;,&quot;text_direction&quot;:&quot;horizontal&quot;,&quot;chip_types&quot;:[&quot;diagram&quot;,&quot;pictext&quot;,&quot;text&quot;,&quot;picture&quot;,&quot;chart&quot;,&quot;table&quot;],&quot;support_features&quot;:[&quot;collage&quot;]},{&quot;fill_id&quot;:&quot;c786cd06d8aa4ebb92c23857ebcb871c&quot;,&quot;fill_align&quot;:&quot;lm&quot;,&quot;text_align&quot;:&quot;lm&quot;,&quot;text_direction&quot;:&quot;horizontal&quot;,&quot;chip_types&quot;:[&quot;diagram&quot;,&quot;pictext&quot;,&quot;text&quot;,&quot;picture&quot;,&quot;chart&quot;,&quot;table&quot;],&quot;support_features&quot;:[&quot;collage&quot;]}],[{&quot;fill_id&quot;:&quot;34b8e677ad5f40a1bec752419291d33f&quot;,&quot;fill_align&quot;:&quot;cm&quot;,&quot;text_align&quot;:&quot;cm&quot;,&quot;text_direction&quot;:&quot;horizontal&quot;,&quot;chip_types&quot;:[&quot;header&quot;]},{&quot;fill_id&quot;:&quot;189c3cc29f2b4f62ba52897c7838c1f3&quot;,&quot;fill_align&quot;:&quot;rm&quot;,&quot;text_align&quot;:&quot;lm&quot;,&quot;text_direction&quot;:&quot;horizontal&quot;,&quot;chip_types&quot;:[&quot;diagram&quot;,&quot;pictext&quot;,&quot;text&quot;,&quot;picture&quot;,&quot;chart&quot;,&quot;table&quot;],&quot;support_features&quot;:[&quot;collage&quot;]},{&quot;fill_id&quot;:&quot;c786cd06d8aa4ebb92c23857ebcb871c&quot;,&quot;fill_align&quot;:&quot;lm&quot;,&quot;text_align&quot;:&quot;lm&quot;,&quot;text_direction&quot;:&quot;horizontal&quot;,&quot;chip_types&quot;:[&quot;diagram&quot;,&quot;pictext&quot;,&quot;text&quot;,&quot;picture&quot;,&quot;chart&quot;,&quot;table&quot;],&quot;support_features&quot;:[&quot;collage&quot;]}]]"/>
  <p:tag name="KSO_WM_SLIDE_ID" val="diagram20209838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SLIDE_SIZE" val="816*312"/>
  <p:tag name="KSO_WM_SLIDE_POSITION" val="72*108"/>
  <p:tag name="KSO_WM_TAG_VERSION" val="1.0"/>
  <p:tag name="KSO_WM_BEAUTIFY_FLAG" val="#wm#"/>
  <p:tag name="KSO_WM_TEMPLATE_CATEGORY" val="diagram"/>
  <p:tag name="KSO_WM_TEMPLATE_INDEX" val="20209838"/>
  <p:tag name="KSO_WM_SLIDE_LAYOUT" val="a_d_f"/>
  <p:tag name="KSO_WM_SLIDE_LAYOUT_CNT" val="1_1_1"/>
  <p:tag name="KSO_WM_CHIP_XID" val="5eedabadaa51720c6c8f4f5d"/>
  <p:tag name="KSO_WM_CHIP_GROUPID" val="5eedabadaa51720c6c8f4f5c"/>
  <p:tag name="KSO_WM_SLIDE_BK_DARK_LIGHT" val="2"/>
  <p:tag name="KSO_WM_SLIDE_BACKGROUND_TYPE" val="frame"/>
  <p:tag name="KSO_WM_SLIDE_SUPPORT_FEATURE_TYPE" val="1"/>
  <p:tag name="KSO_WM_TEMPLATE_ASSEMBLE_XID" val="5f28c49a671cac3474371165"/>
  <p:tag name="KSO_WM_TEMPLATE_ASSEMBLE_GROUPID" val="5f28c49a671cac3474371165"/>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00.xml><?xml version="1.0" encoding="utf-8"?>
<p:tagLst xmlns:a="http://schemas.openxmlformats.org/drawingml/2006/main" xmlns:r="http://schemas.openxmlformats.org/officeDocument/2006/relationships" xmlns:p="http://schemas.openxmlformats.org/presentationml/2006/main">
  <p:tag name="KSO_WM_SLIDE_LAYOUT_INFO" val="{&quot;backgroundInfo&quot;:[{&quot;bottom&quot;:0,&quot;bottomAbs&quot;:false,&quot;left&quot;:0,&quot;leftAbs&quot;:false,&quot;right&quot;:0,&quot;rightAbs&quot;:false,&quot;top&quot;:0,&quot;topAbs&quot;:false,&quot;type&quot;:&quot;general&quot;},{&quot;bottom&quot;:0,&quot;bottomAbs&quot;:false,&quot;left&quot;:0,&quot;leftAbs&quot;:false,&quot;right&quot;:0,&quot;rightAbs&quot;:false,&quot;top&quot;:0,&quot;topAbs&quot;:false,&quot;type&quot;:&quot;frame&quot;}],&quot;id&quot;:&quot;2020-08-04T10:14:51&quot;,&quot;maxSize&quot;:{&quot;size1&quot;:35.600000000000001},&quot;minSize&quot;:{&quot;size1&quot;:24.399999999999999},&quot;normalSize&quot;:{&quot;size1&quot;:31.199999999999999},&quot;subLayout&quot;:[{&quot;id&quot;:&quot;2020-08-04T10:14:51&quot;,&quot;margin&quot;:{&quot;bottom&quot;:0,&quot;left&quot;:2.5399999618530273,&quot;right&quot;:2.5399999618530273,&quot;top&quot;:2.5399999618530273},&quot;type&quot;:0},{&quot;direction&quot;:1,&quot;id&quot;:&quot;2020-08-04T10:14:51&quot;,&quot;maxSize&quot;:{&quot;size1&quot;:52.499606415106733},&quot;minSize&quot;:{&quot;size1&quot;:52.499606415106733},&quot;normalSize&quot;:{&quot;size1&quot;:52.499606415106733},&quot;subLayout&quot;:[{&quot;id&quot;:&quot;2020-08-04T10:14:51&quot;,&quot;margin&quot;:{&quot;bottom&quot;:2.5399999618530273,&quot;left&quot;:2.5399999618530273,&quot;right&quot;:2.1170001029968262,&quot;top&quot;:1.2699999809265137},&quot;type&quot;:0},{&quot;id&quot;:&quot;2020-08-04T10:14:51&quot;,&quot;margin&quot;:{&quot;bottom&quot;:2.5399999618530273,&quot;left&quot;:0,&quot;right&quot;:2.5399999618530273,&quot;top&quot;:1.2699999809265137},&quot;type&quot;:0}],&quot;type&quot;:0}],&quot;type&quot;:0}"/>
  <p:tag name="KSO_WM_SLIDE_BACKGROUND" val="[&quot;general&quot;,&quot;frame&quot;]"/>
  <p:tag name="KSO_WM_SLIDE_RATIO" val="1.777778"/>
  <p:tag name="KSO_WM_CHIP_INFOS" val="{&quot;layout_type&quot;:&quot;topbottom&quot;,&quot;tags&quot;:{&quot;style&quot;:[&quot;商务&quot;,&quot;简约&quot;,&quot;文艺清新&quot;,&quot;中国风&quot;,&quot;卡通&quot;,&quot;欧美风&quot;,&quot;黑板风&quot;,&quot;渐变风&quot;,&quot;党政风&quot;]},&quot;slide_type&quot;:[&quot;text&quot;],&quot;aspect_ratio&quot;:&quot;16:9&quot;}"/>
  <p:tag name="KSO_WM_CHIP_FILLPROP" val="[[{&quot;fill_id&quot;:&quot;34b8e677ad5f40a1bec752419291d33f&quot;,&quot;fill_align&quot;:&quot;lm&quot;,&quot;text_align&quot;:&quot;lm&quot;,&quot;text_direction&quot;:&quot;horizontal&quot;,&quot;chip_types&quot;:[&quot;header&quot;]},{&quot;fill_id&quot;:&quot;189c3cc29f2b4f62ba52897c7838c1f3&quot;,&quot;fill_align&quot;:&quot;lm&quot;,&quot;text_align&quot;:&quot;lm&quot;,&quot;text_direction&quot;:&quot;horizontal&quot;,&quot;chip_types&quot;:[&quot;diagram&quot;,&quot;pictext&quot;,&quot;text&quot;,&quot;picture&quot;,&quot;chart&quot;,&quot;table&quot;],&quot;support_features&quot;:[&quot;collage&quot;]},{&quot;fill_id&quot;:&quot;c786cd06d8aa4ebb92c23857ebcb871c&quot;,&quot;fill_align&quot;:&quot;lm&quot;,&quot;text_align&quot;:&quot;lm&quot;,&quot;text_direction&quot;:&quot;horizontal&quot;,&quot;chip_types&quot;:[&quot;diagram&quot;,&quot;pictext&quot;,&quot;text&quot;,&quot;picture&quot;,&quot;chart&quot;,&quot;table&quot;],&quot;support_features&quot;:[&quot;collage&quot;]}],[{&quot;fill_id&quot;:&quot;34b8e677ad5f40a1bec752419291d33f&quot;,&quot;fill_align&quot;:&quot;cm&quot;,&quot;text_align&quot;:&quot;cm&quot;,&quot;text_direction&quot;:&quot;horizontal&quot;,&quot;chip_types&quot;:[&quot;header&quot;]},{&quot;fill_id&quot;:&quot;189c3cc29f2b4f62ba52897c7838c1f3&quot;,&quot;fill_align&quot;:&quot;rm&quot;,&quot;text_align&quot;:&quot;lm&quot;,&quot;text_direction&quot;:&quot;horizontal&quot;,&quot;chip_types&quot;:[&quot;diagram&quot;,&quot;pictext&quot;,&quot;text&quot;,&quot;picture&quot;,&quot;chart&quot;,&quot;table&quot;],&quot;support_features&quot;:[&quot;collage&quot;]},{&quot;fill_id&quot;:&quot;c786cd06d8aa4ebb92c23857ebcb871c&quot;,&quot;fill_align&quot;:&quot;lm&quot;,&quot;text_align&quot;:&quot;lm&quot;,&quot;text_direction&quot;:&quot;horizontal&quot;,&quot;chip_types&quot;:[&quot;diagram&quot;,&quot;pictext&quot;,&quot;text&quot;,&quot;picture&quot;,&quot;chart&quot;,&quot;table&quot;],&quot;support_features&quot;:[&quot;collage&quot;]}]]"/>
  <p:tag name="KSO_WM_SLIDE_ID" val="diagram20209838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SLIDE_SIZE" val="816*312"/>
  <p:tag name="KSO_WM_SLIDE_POSITION" val="72*108"/>
  <p:tag name="KSO_WM_TAG_VERSION" val="1.0"/>
  <p:tag name="KSO_WM_BEAUTIFY_FLAG" val="#wm#"/>
  <p:tag name="KSO_WM_TEMPLATE_CATEGORY" val="diagram"/>
  <p:tag name="KSO_WM_TEMPLATE_INDEX" val="20209838"/>
  <p:tag name="KSO_WM_SLIDE_LAYOUT" val="a_d_f"/>
  <p:tag name="KSO_WM_SLIDE_LAYOUT_CNT" val="1_1_1"/>
  <p:tag name="KSO_WM_CHIP_XID" val="5eedabadaa51720c6c8f4f5d"/>
  <p:tag name="KSO_WM_CHIP_GROUPID" val="5eedabadaa51720c6c8f4f5c"/>
  <p:tag name="KSO_WM_SLIDE_BK_DARK_LIGHT" val="2"/>
  <p:tag name="KSO_WM_SLIDE_BACKGROUND_TYPE" val="frame"/>
  <p:tag name="KSO_WM_SLIDE_SUPPORT_FEATURE_TYPE" val="1"/>
  <p:tag name="KSO_WM_TEMPLATE_ASSEMBLE_XID" val="5f28c49a671cac3474371165"/>
  <p:tag name="KSO_WM_TEMPLATE_ASSEMBLE_GROUPID" val="5f28c49a671cac3474371165"/>
</p:tagLst>
</file>

<file path=ppt/tags/tag401.xml><?xml version="1.0" encoding="utf-8"?>
<p:tagLst xmlns:a="http://schemas.openxmlformats.org/drawingml/2006/main" xmlns:r="http://schemas.openxmlformats.org/officeDocument/2006/relationships" xmlns:p="http://schemas.openxmlformats.org/presentationml/2006/main">
  <p:tag name="KSO_WM_SLIDE_LAYOUT_INFO" val="{&quot;backgroundInfo&quot;:[{&quot;bottom&quot;:0,&quot;bottomAbs&quot;:false,&quot;left&quot;:0,&quot;leftAbs&quot;:false,&quot;right&quot;:0,&quot;rightAbs&quot;:false,&quot;top&quot;:0,&quot;topAbs&quot;:false,&quot;type&quot;:&quot;general&quot;},{&quot;bottom&quot;:0,&quot;bottomAbs&quot;:false,&quot;left&quot;:0,&quot;leftAbs&quot;:false,&quot;right&quot;:0,&quot;rightAbs&quot;:false,&quot;top&quot;:0,&quot;topAbs&quot;:false,&quot;type&quot;:&quot;frame&quot;}],&quot;id&quot;:&quot;2020-08-04T10:14:51&quot;,&quot;maxSize&quot;:{&quot;size1&quot;:35.600000000000001},&quot;minSize&quot;:{&quot;size1&quot;:24.399999999999999},&quot;normalSize&quot;:{&quot;size1&quot;:31.199999999999999},&quot;subLayout&quot;:[{&quot;id&quot;:&quot;2020-08-04T10:14:51&quot;,&quot;margin&quot;:{&quot;bottom&quot;:0,&quot;left&quot;:2.5399999618530273,&quot;right&quot;:2.5399999618530273,&quot;top&quot;:2.5399999618530273},&quot;type&quot;:0},{&quot;direction&quot;:1,&quot;id&quot;:&quot;2020-08-04T10:14:51&quot;,&quot;maxSize&quot;:{&quot;size1&quot;:52.499606415106733},&quot;minSize&quot;:{&quot;size1&quot;:52.499606415106733},&quot;normalSize&quot;:{&quot;size1&quot;:52.499606415106733},&quot;subLayout&quot;:[{&quot;id&quot;:&quot;2020-08-04T10:14:51&quot;,&quot;margin&quot;:{&quot;bottom&quot;:2.5399999618530273,&quot;left&quot;:2.5399999618530273,&quot;right&quot;:2.1170001029968262,&quot;top&quot;:1.2699999809265137},&quot;type&quot;:0},{&quot;id&quot;:&quot;2020-08-04T10:14:51&quot;,&quot;margin&quot;:{&quot;bottom&quot;:2.5399999618530273,&quot;left&quot;:0,&quot;right&quot;:2.5399999618530273,&quot;top&quot;:1.2699999809265137},&quot;type&quot;:0}],&quot;type&quot;:0}],&quot;type&quot;:0}"/>
  <p:tag name="KSO_WM_SLIDE_BACKGROUND" val="[&quot;general&quot;,&quot;frame&quot;]"/>
  <p:tag name="KSO_WM_SLIDE_RATIO" val="1.777778"/>
  <p:tag name="KSO_WM_CHIP_INFOS" val="{&quot;layout_type&quot;:&quot;topbottom&quot;,&quot;tags&quot;:{&quot;style&quot;:[&quot;商务&quot;,&quot;简约&quot;,&quot;文艺清新&quot;,&quot;中国风&quot;,&quot;卡通&quot;,&quot;欧美风&quot;,&quot;黑板风&quot;,&quot;渐变风&quot;,&quot;党政风&quot;]},&quot;slide_type&quot;:[&quot;text&quot;],&quot;aspect_ratio&quot;:&quot;16:9&quot;}"/>
  <p:tag name="KSO_WM_CHIP_FILLPROP" val="[[{&quot;fill_id&quot;:&quot;34b8e677ad5f40a1bec752419291d33f&quot;,&quot;fill_align&quot;:&quot;lm&quot;,&quot;text_align&quot;:&quot;lm&quot;,&quot;text_direction&quot;:&quot;horizontal&quot;,&quot;chip_types&quot;:[&quot;header&quot;]},{&quot;fill_id&quot;:&quot;189c3cc29f2b4f62ba52897c7838c1f3&quot;,&quot;fill_align&quot;:&quot;lm&quot;,&quot;text_align&quot;:&quot;lm&quot;,&quot;text_direction&quot;:&quot;horizontal&quot;,&quot;chip_types&quot;:[&quot;diagram&quot;,&quot;pictext&quot;,&quot;text&quot;,&quot;picture&quot;,&quot;chart&quot;,&quot;table&quot;],&quot;support_features&quot;:[&quot;collage&quot;]},{&quot;fill_id&quot;:&quot;c786cd06d8aa4ebb92c23857ebcb871c&quot;,&quot;fill_align&quot;:&quot;lm&quot;,&quot;text_align&quot;:&quot;lm&quot;,&quot;text_direction&quot;:&quot;horizontal&quot;,&quot;chip_types&quot;:[&quot;diagram&quot;,&quot;pictext&quot;,&quot;text&quot;,&quot;picture&quot;,&quot;chart&quot;,&quot;table&quot;],&quot;support_features&quot;:[&quot;collage&quot;]}],[{&quot;fill_id&quot;:&quot;34b8e677ad5f40a1bec752419291d33f&quot;,&quot;fill_align&quot;:&quot;cm&quot;,&quot;text_align&quot;:&quot;cm&quot;,&quot;text_direction&quot;:&quot;horizontal&quot;,&quot;chip_types&quot;:[&quot;header&quot;]},{&quot;fill_id&quot;:&quot;189c3cc29f2b4f62ba52897c7838c1f3&quot;,&quot;fill_align&quot;:&quot;rm&quot;,&quot;text_align&quot;:&quot;lm&quot;,&quot;text_direction&quot;:&quot;horizontal&quot;,&quot;chip_types&quot;:[&quot;diagram&quot;,&quot;pictext&quot;,&quot;text&quot;,&quot;picture&quot;,&quot;chart&quot;,&quot;table&quot;],&quot;support_features&quot;:[&quot;collage&quot;]},{&quot;fill_id&quot;:&quot;c786cd06d8aa4ebb92c23857ebcb871c&quot;,&quot;fill_align&quot;:&quot;lm&quot;,&quot;text_align&quot;:&quot;lm&quot;,&quot;text_direction&quot;:&quot;horizontal&quot;,&quot;chip_types&quot;:[&quot;diagram&quot;,&quot;pictext&quot;,&quot;text&quot;,&quot;picture&quot;,&quot;chart&quot;,&quot;table&quot;],&quot;support_features&quot;:[&quot;collage&quot;]}]]"/>
  <p:tag name="KSO_WM_SLIDE_ID" val="diagram20209838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SLIDE_SIZE" val="816*312"/>
  <p:tag name="KSO_WM_SLIDE_POSITION" val="72*108"/>
  <p:tag name="KSO_WM_TAG_VERSION" val="1.0"/>
  <p:tag name="KSO_WM_BEAUTIFY_FLAG" val="#wm#"/>
  <p:tag name="KSO_WM_TEMPLATE_CATEGORY" val="diagram"/>
  <p:tag name="KSO_WM_TEMPLATE_INDEX" val="20209838"/>
  <p:tag name="KSO_WM_SLIDE_LAYOUT" val="a_d_f"/>
  <p:tag name="KSO_WM_SLIDE_LAYOUT_CNT" val="1_1_1"/>
  <p:tag name="KSO_WM_CHIP_XID" val="5eedabadaa51720c6c8f4f5d"/>
  <p:tag name="KSO_WM_CHIP_GROUPID" val="5eedabadaa51720c6c8f4f5c"/>
  <p:tag name="KSO_WM_SLIDE_BK_DARK_LIGHT" val="2"/>
  <p:tag name="KSO_WM_SLIDE_BACKGROUND_TYPE" val="frame"/>
  <p:tag name="KSO_WM_SLIDE_SUPPORT_FEATURE_TYPE" val="1"/>
  <p:tag name="KSO_WM_TEMPLATE_ASSEMBLE_XID" val="5f28c49a671cac3474371165"/>
  <p:tag name="KSO_WM_TEMPLATE_ASSEMBLE_GROUPID" val="5f28c49a671cac3474371165"/>
</p:tagLst>
</file>

<file path=ppt/tags/tag402.xml><?xml version="1.0" encoding="utf-8"?>
<p:tagLst xmlns:a="http://schemas.openxmlformats.org/drawingml/2006/main" xmlns:r="http://schemas.openxmlformats.org/officeDocument/2006/relationships" xmlns:p="http://schemas.openxmlformats.org/presentationml/2006/main">
  <p:tag name="KSO_WM_SLIDE_LAYOUT_INFO" val="{&quot;backgroundInfo&quot;:[{&quot;bottom&quot;:0,&quot;bottomAbs&quot;:false,&quot;left&quot;:0,&quot;leftAbs&quot;:false,&quot;right&quot;:0,&quot;rightAbs&quot;:false,&quot;top&quot;:0,&quot;topAbs&quot;:false,&quot;type&quot;:&quot;general&quot;},{&quot;bottom&quot;:0,&quot;bottomAbs&quot;:false,&quot;left&quot;:0,&quot;leftAbs&quot;:false,&quot;right&quot;:0,&quot;rightAbs&quot;:false,&quot;top&quot;:0,&quot;topAbs&quot;:false,&quot;type&quot;:&quot;frame&quot;}],&quot;id&quot;:&quot;2020-08-04T10:14:51&quot;,&quot;maxSize&quot;:{&quot;size1&quot;:35.600000000000001},&quot;minSize&quot;:{&quot;size1&quot;:24.399999999999999},&quot;normalSize&quot;:{&quot;size1&quot;:31.199999999999999},&quot;subLayout&quot;:[{&quot;id&quot;:&quot;2020-08-04T10:14:51&quot;,&quot;margin&quot;:{&quot;bottom&quot;:0,&quot;left&quot;:2.5399999618530273,&quot;right&quot;:2.5399999618530273,&quot;top&quot;:2.5399999618530273},&quot;type&quot;:0},{&quot;direction&quot;:1,&quot;id&quot;:&quot;2020-08-04T10:14:51&quot;,&quot;maxSize&quot;:{&quot;size1&quot;:52.499606415106733},&quot;minSize&quot;:{&quot;size1&quot;:52.499606415106733},&quot;normalSize&quot;:{&quot;size1&quot;:52.499606415106733},&quot;subLayout&quot;:[{&quot;id&quot;:&quot;2020-08-04T10:14:51&quot;,&quot;margin&quot;:{&quot;bottom&quot;:2.5399999618530273,&quot;left&quot;:2.5399999618530273,&quot;right&quot;:2.1170001029968262,&quot;top&quot;:1.2699999809265137},&quot;type&quot;:0},{&quot;id&quot;:&quot;2020-08-04T10:14:51&quot;,&quot;margin&quot;:{&quot;bottom&quot;:2.5399999618530273,&quot;left&quot;:0,&quot;right&quot;:2.5399999618530273,&quot;top&quot;:1.2699999809265137},&quot;type&quot;:0}],&quot;type&quot;:0}],&quot;type&quot;:0}"/>
  <p:tag name="KSO_WM_SLIDE_BACKGROUND" val="[&quot;general&quot;,&quot;frame&quot;]"/>
  <p:tag name="KSO_WM_SLIDE_RATIO" val="1.777778"/>
  <p:tag name="KSO_WM_CHIP_INFOS" val="{&quot;layout_type&quot;:&quot;topbottom&quot;,&quot;tags&quot;:{&quot;style&quot;:[&quot;商务&quot;,&quot;简约&quot;,&quot;文艺清新&quot;,&quot;中国风&quot;,&quot;卡通&quot;,&quot;欧美风&quot;,&quot;黑板风&quot;,&quot;渐变风&quot;,&quot;党政风&quot;]},&quot;slide_type&quot;:[&quot;text&quot;],&quot;aspect_ratio&quot;:&quot;16:9&quot;}"/>
  <p:tag name="KSO_WM_CHIP_FILLPROP" val="[[{&quot;fill_id&quot;:&quot;34b8e677ad5f40a1bec752419291d33f&quot;,&quot;fill_align&quot;:&quot;lm&quot;,&quot;text_align&quot;:&quot;lm&quot;,&quot;text_direction&quot;:&quot;horizontal&quot;,&quot;chip_types&quot;:[&quot;header&quot;]},{&quot;fill_id&quot;:&quot;189c3cc29f2b4f62ba52897c7838c1f3&quot;,&quot;fill_align&quot;:&quot;lm&quot;,&quot;text_align&quot;:&quot;lm&quot;,&quot;text_direction&quot;:&quot;horizontal&quot;,&quot;chip_types&quot;:[&quot;diagram&quot;,&quot;pictext&quot;,&quot;text&quot;,&quot;picture&quot;,&quot;chart&quot;,&quot;table&quot;],&quot;support_features&quot;:[&quot;collage&quot;]},{&quot;fill_id&quot;:&quot;c786cd06d8aa4ebb92c23857ebcb871c&quot;,&quot;fill_align&quot;:&quot;lm&quot;,&quot;text_align&quot;:&quot;lm&quot;,&quot;text_direction&quot;:&quot;horizontal&quot;,&quot;chip_types&quot;:[&quot;diagram&quot;,&quot;pictext&quot;,&quot;text&quot;,&quot;picture&quot;,&quot;chart&quot;,&quot;table&quot;],&quot;support_features&quot;:[&quot;collage&quot;]}],[{&quot;fill_id&quot;:&quot;34b8e677ad5f40a1bec752419291d33f&quot;,&quot;fill_align&quot;:&quot;cm&quot;,&quot;text_align&quot;:&quot;cm&quot;,&quot;text_direction&quot;:&quot;horizontal&quot;,&quot;chip_types&quot;:[&quot;header&quot;]},{&quot;fill_id&quot;:&quot;189c3cc29f2b4f62ba52897c7838c1f3&quot;,&quot;fill_align&quot;:&quot;rm&quot;,&quot;text_align&quot;:&quot;lm&quot;,&quot;text_direction&quot;:&quot;horizontal&quot;,&quot;chip_types&quot;:[&quot;diagram&quot;,&quot;pictext&quot;,&quot;text&quot;,&quot;picture&quot;,&quot;chart&quot;,&quot;table&quot;],&quot;support_features&quot;:[&quot;collage&quot;]},{&quot;fill_id&quot;:&quot;c786cd06d8aa4ebb92c23857ebcb871c&quot;,&quot;fill_align&quot;:&quot;lm&quot;,&quot;text_align&quot;:&quot;lm&quot;,&quot;text_direction&quot;:&quot;horizontal&quot;,&quot;chip_types&quot;:[&quot;diagram&quot;,&quot;pictext&quot;,&quot;text&quot;,&quot;picture&quot;,&quot;chart&quot;,&quot;table&quot;],&quot;support_features&quot;:[&quot;collage&quot;]}]]"/>
  <p:tag name="KSO_WM_SLIDE_ID" val="diagram20209838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SLIDE_SIZE" val="816*312"/>
  <p:tag name="KSO_WM_SLIDE_POSITION" val="72*108"/>
  <p:tag name="KSO_WM_TAG_VERSION" val="1.0"/>
  <p:tag name="KSO_WM_BEAUTIFY_FLAG" val="#wm#"/>
  <p:tag name="KSO_WM_TEMPLATE_CATEGORY" val="diagram"/>
  <p:tag name="KSO_WM_TEMPLATE_INDEX" val="20209838"/>
  <p:tag name="KSO_WM_SLIDE_LAYOUT" val="a_d_f"/>
  <p:tag name="KSO_WM_SLIDE_LAYOUT_CNT" val="1_1_1"/>
  <p:tag name="KSO_WM_CHIP_XID" val="5eedabadaa51720c6c8f4f5d"/>
  <p:tag name="KSO_WM_CHIP_GROUPID" val="5eedabadaa51720c6c8f4f5c"/>
  <p:tag name="KSO_WM_SLIDE_BK_DARK_LIGHT" val="2"/>
  <p:tag name="KSO_WM_SLIDE_BACKGROUND_TYPE" val="frame"/>
  <p:tag name="KSO_WM_SLIDE_SUPPORT_FEATURE_TYPE" val="1"/>
  <p:tag name="KSO_WM_TEMPLATE_ASSEMBLE_XID" val="5f28c49a671cac3474371165"/>
  <p:tag name="KSO_WM_TEMPLATE_ASSEMBLE_GROUPID" val="5f28c49a671cac3474371165"/>
</p:tagLst>
</file>

<file path=ppt/tags/tag403.xml><?xml version="1.0" encoding="utf-8"?>
<p:tagLst xmlns:a="http://schemas.openxmlformats.org/drawingml/2006/main" xmlns:r="http://schemas.openxmlformats.org/officeDocument/2006/relationships" xmlns:p="http://schemas.openxmlformats.org/presentationml/2006/main">
  <p:tag name="KSO_WM_SLIDE_LAYOUT_INFO" val="{&quot;backgroundInfo&quot;:[{&quot;bottom&quot;:0,&quot;bottomAbs&quot;:false,&quot;left&quot;:0,&quot;leftAbs&quot;:false,&quot;right&quot;:0,&quot;rightAbs&quot;:false,&quot;top&quot;:0,&quot;topAbs&quot;:false,&quot;type&quot;:&quot;general&quot;},{&quot;bottom&quot;:0,&quot;bottomAbs&quot;:false,&quot;left&quot;:0,&quot;leftAbs&quot;:false,&quot;right&quot;:0,&quot;rightAbs&quot;:false,&quot;top&quot;:0,&quot;topAbs&quot;:false,&quot;type&quot;:&quot;frame&quot;}],&quot;id&quot;:&quot;2020-08-04T10:14:51&quot;,&quot;maxSize&quot;:{&quot;size1&quot;:35.600000000000001},&quot;minSize&quot;:{&quot;size1&quot;:24.399999999999999},&quot;normalSize&quot;:{&quot;size1&quot;:31.199999999999999},&quot;subLayout&quot;:[{&quot;id&quot;:&quot;2020-08-04T10:14:51&quot;,&quot;margin&quot;:{&quot;bottom&quot;:0,&quot;left&quot;:2.5399999618530273,&quot;right&quot;:2.5399999618530273,&quot;top&quot;:2.5399999618530273},&quot;type&quot;:0},{&quot;direction&quot;:1,&quot;id&quot;:&quot;2020-08-04T10:14:51&quot;,&quot;maxSize&quot;:{&quot;size1&quot;:52.499606415106733},&quot;minSize&quot;:{&quot;size1&quot;:52.499606415106733},&quot;normalSize&quot;:{&quot;size1&quot;:52.499606415106733},&quot;subLayout&quot;:[{&quot;id&quot;:&quot;2020-08-04T10:14:51&quot;,&quot;margin&quot;:{&quot;bottom&quot;:2.5399999618530273,&quot;left&quot;:2.5399999618530273,&quot;right&quot;:2.1170001029968262,&quot;top&quot;:1.2699999809265137},&quot;type&quot;:0},{&quot;id&quot;:&quot;2020-08-04T10:14:51&quot;,&quot;margin&quot;:{&quot;bottom&quot;:2.5399999618530273,&quot;left&quot;:0,&quot;right&quot;:2.5399999618530273,&quot;top&quot;:1.2699999809265137},&quot;type&quot;:0}],&quot;type&quot;:0}],&quot;type&quot;:0}"/>
  <p:tag name="KSO_WM_SLIDE_BACKGROUND" val="[&quot;general&quot;,&quot;frame&quot;]"/>
  <p:tag name="KSO_WM_SLIDE_RATIO" val="1.777778"/>
  <p:tag name="KSO_WM_CHIP_INFOS" val="{&quot;layout_type&quot;:&quot;topbottom&quot;,&quot;tags&quot;:{&quot;style&quot;:[&quot;商务&quot;,&quot;简约&quot;,&quot;文艺清新&quot;,&quot;中国风&quot;,&quot;卡通&quot;,&quot;欧美风&quot;,&quot;黑板风&quot;,&quot;渐变风&quot;,&quot;党政风&quot;]},&quot;slide_type&quot;:[&quot;text&quot;],&quot;aspect_ratio&quot;:&quot;16:9&quot;}"/>
  <p:tag name="KSO_WM_CHIP_FILLPROP" val="[[{&quot;fill_id&quot;:&quot;34b8e677ad5f40a1bec752419291d33f&quot;,&quot;fill_align&quot;:&quot;lm&quot;,&quot;text_align&quot;:&quot;lm&quot;,&quot;text_direction&quot;:&quot;horizontal&quot;,&quot;chip_types&quot;:[&quot;header&quot;]},{&quot;fill_id&quot;:&quot;189c3cc29f2b4f62ba52897c7838c1f3&quot;,&quot;fill_align&quot;:&quot;lm&quot;,&quot;text_align&quot;:&quot;lm&quot;,&quot;text_direction&quot;:&quot;horizontal&quot;,&quot;chip_types&quot;:[&quot;diagram&quot;,&quot;pictext&quot;,&quot;text&quot;,&quot;picture&quot;,&quot;chart&quot;,&quot;table&quot;],&quot;support_features&quot;:[&quot;collage&quot;]},{&quot;fill_id&quot;:&quot;c786cd06d8aa4ebb92c23857ebcb871c&quot;,&quot;fill_align&quot;:&quot;lm&quot;,&quot;text_align&quot;:&quot;lm&quot;,&quot;text_direction&quot;:&quot;horizontal&quot;,&quot;chip_types&quot;:[&quot;diagram&quot;,&quot;pictext&quot;,&quot;text&quot;,&quot;picture&quot;,&quot;chart&quot;,&quot;table&quot;],&quot;support_features&quot;:[&quot;collage&quot;]}],[{&quot;fill_id&quot;:&quot;34b8e677ad5f40a1bec752419291d33f&quot;,&quot;fill_align&quot;:&quot;cm&quot;,&quot;text_align&quot;:&quot;cm&quot;,&quot;text_direction&quot;:&quot;horizontal&quot;,&quot;chip_types&quot;:[&quot;header&quot;]},{&quot;fill_id&quot;:&quot;189c3cc29f2b4f62ba52897c7838c1f3&quot;,&quot;fill_align&quot;:&quot;rm&quot;,&quot;text_align&quot;:&quot;lm&quot;,&quot;text_direction&quot;:&quot;horizontal&quot;,&quot;chip_types&quot;:[&quot;diagram&quot;,&quot;pictext&quot;,&quot;text&quot;,&quot;picture&quot;,&quot;chart&quot;,&quot;table&quot;],&quot;support_features&quot;:[&quot;collage&quot;]},{&quot;fill_id&quot;:&quot;c786cd06d8aa4ebb92c23857ebcb871c&quot;,&quot;fill_align&quot;:&quot;lm&quot;,&quot;text_align&quot;:&quot;lm&quot;,&quot;text_direction&quot;:&quot;horizontal&quot;,&quot;chip_types&quot;:[&quot;diagram&quot;,&quot;pictext&quot;,&quot;text&quot;,&quot;picture&quot;,&quot;chart&quot;,&quot;table&quot;],&quot;support_features&quot;:[&quot;collage&quot;]}]]"/>
  <p:tag name="KSO_WM_SLIDE_ID" val="diagram20209838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SLIDE_SIZE" val="816*312"/>
  <p:tag name="KSO_WM_SLIDE_POSITION" val="72*108"/>
  <p:tag name="KSO_WM_TAG_VERSION" val="1.0"/>
  <p:tag name="KSO_WM_BEAUTIFY_FLAG" val="#wm#"/>
  <p:tag name="KSO_WM_TEMPLATE_CATEGORY" val="diagram"/>
  <p:tag name="KSO_WM_TEMPLATE_INDEX" val="20209838"/>
  <p:tag name="KSO_WM_SLIDE_LAYOUT" val="a_d_f"/>
  <p:tag name="KSO_WM_SLIDE_LAYOUT_CNT" val="1_1_1"/>
  <p:tag name="KSO_WM_CHIP_XID" val="5eedabadaa51720c6c8f4f5d"/>
  <p:tag name="KSO_WM_CHIP_GROUPID" val="5eedabadaa51720c6c8f4f5c"/>
  <p:tag name="KSO_WM_SLIDE_BK_DARK_LIGHT" val="2"/>
  <p:tag name="KSO_WM_SLIDE_BACKGROUND_TYPE" val="frame"/>
  <p:tag name="KSO_WM_SLIDE_SUPPORT_FEATURE_TYPE" val="1"/>
  <p:tag name="KSO_WM_TEMPLATE_ASSEMBLE_XID" val="5f28c49a671cac3474371165"/>
  <p:tag name="KSO_WM_TEMPLATE_ASSEMBLE_GROUPID" val="5f28c49a671cac3474371165"/>
</p:tagLst>
</file>

<file path=ppt/tags/tag404.xml><?xml version="1.0" encoding="utf-8"?>
<p:tagLst xmlns:a="http://schemas.openxmlformats.org/drawingml/2006/main" xmlns:r="http://schemas.openxmlformats.org/officeDocument/2006/relationships" xmlns:p="http://schemas.openxmlformats.org/presentationml/2006/main">
  <p:tag name="KSO_WM_SLIDE_LAYOUT_INFO" val="{&quot;backgroundInfo&quot;:[{&quot;bottom&quot;:0,&quot;bottomAbs&quot;:false,&quot;left&quot;:0,&quot;leftAbs&quot;:false,&quot;right&quot;:0,&quot;rightAbs&quot;:false,&quot;top&quot;:0,&quot;topAbs&quot;:false,&quot;type&quot;:&quot;general&quot;},{&quot;bottom&quot;:0,&quot;bottomAbs&quot;:false,&quot;left&quot;:0,&quot;leftAbs&quot;:false,&quot;right&quot;:0,&quot;rightAbs&quot;:false,&quot;top&quot;:0,&quot;topAbs&quot;:false,&quot;type&quot;:&quot;frame&quot;}],&quot;id&quot;:&quot;2020-08-04T10:14:51&quot;,&quot;maxSize&quot;:{&quot;size1&quot;:35.600000000000001},&quot;minSize&quot;:{&quot;size1&quot;:24.399999999999999},&quot;normalSize&quot;:{&quot;size1&quot;:31.199999999999999},&quot;subLayout&quot;:[{&quot;id&quot;:&quot;2020-08-04T10:14:51&quot;,&quot;margin&quot;:{&quot;bottom&quot;:0,&quot;left&quot;:2.5399999618530273,&quot;right&quot;:2.5399999618530273,&quot;top&quot;:2.5399999618530273},&quot;type&quot;:0},{&quot;direction&quot;:1,&quot;id&quot;:&quot;2020-08-04T10:14:51&quot;,&quot;maxSize&quot;:{&quot;size1&quot;:52.499606415106733},&quot;minSize&quot;:{&quot;size1&quot;:52.499606415106733},&quot;normalSize&quot;:{&quot;size1&quot;:52.499606415106733},&quot;subLayout&quot;:[{&quot;id&quot;:&quot;2020-08-04T10:14:51&quot;,&quot;margin&quot;:{&quot;bottom&quot;:2.5399999618530273,&quot;left&quot;:2.5399999618530273,&quot;right&quot;:2.1170001029968262,&quot;top&quot;:1.2699999809265137},&quot;type&quot;:0},{&quot;id&quot;:&quot;2020-08-04T10:14:51&quot;,&quot;margin&quot;:{&quot;bottom&quot;:2.5399999618530273,&quot;left&quot;:0,&quot;right&quot;:2.5399999618530273,&quot;top&quot;:1.2699999809265137},&quot;type&quot;:0}],&quot;type&quot;:0}],&quot;type&quot;:0}"/>
  <p:tag name="KSO_WM_SLIDE_BACKGROUND" val="[&quot;general&quot;,&quot;frame&quot;]"/>
  <p:tag name="KSO_WM_SLIDE_RATIO" val="1.777778"/>
  <p:tag name="KSO_WM_CHIP_INFOS" val="{&quot;layout_type&quot;:&quot;topbottom&quot;,&quot;tags&quot;:{&quot;style&quot;:[&quot;商务&quot;,&quot;简约&quot;,&quot;文艺清新&quot;,&quot;中国风&quot;,&quot;卡通&quot;,&quot;欧美风&quot;,&quot;黑板风&quot;,&quot;渐变风&quot;,&quot;党政风&quot;]},&quot;slide_type&quot;:[&quot;text&quot;],&quot;aspect_ratio&quot;:&quot;16:9&quot;}"/>
  <p:tag name="KSO_WM_CHIP_FILLPROP" val="[[{&quot;fill_id&quot;:&quot;34b8e677ad5f40a1bec752419291d33f&quot;,&quot;fill_align&quot;:&quot;lm&quot;,&quot;text_align&quot;:&quot;lm&quot;,&quot;text_direction&quot;:&quot;horizontal&quot;,&quot;chip_types&quot;:[&quot;header&quot;]},{&quot;fill_id&quot;:&quot;189c3cc29f2b4f62ba52897c7838c1f3&quot;,&quot;fill_align&quot;:&quot;lm&quot;,&quot;text_align&quot;:&quot;lm&quot;,&quot;text_direction&quot;:&quot;horizontal&quot;,&quot;chip_types&quot;:[&quot;diagram&quot;,&quot;pictext&quot;,&quot;text&quot;,&quot;picture&quot;,&quot;chart&quot;,&quot;table&quot;],&quot;support_features&quot;:[&quot;collage&quot;]},{&quot;fill_id&quot;:&quot;c786cd06d8aa4ebb92c23857ebcb871c&quot;,&quot;fill_align&quot;:&quot;lm&quot;,&quot;text_align&quot;:&quot;lm&quot;,&quot;text_direction&quot;:&quot;horizontal&quot;,&quot;chip_types&quot;:[&quot;diagram&quot;,&quot;pictext&quot;,&quot;text&quot;,&quot;picture&quot;,&quot;chart&quot;,&quot;table&quot;],&quot;support_features&quot;:[&quot;collage&quot;]}],[{&quot;fill_id&quot;:&quot;34b8e677ad5f40a1bec752419291d33f&quot;,&quot;fill_align&quot;:&quot;cm&quot;,&quot;text_align&quot;:&quot;cm&quot;,&quot;text_direction&quot;:&quot;horizontal&quot;,&quot;chip_types&quot;:[&quot;header&quot;]},{&quot;fill_id&quot;:&quot;189c3cc29f2b4f62ba52897c7838c1f3&quot;,&quot;fill_align&quot;:&quot;rm&quot;,&quot;text_align&quot;:&quot;lm&quot;,&quot;text_direction&quot;:&quot;horizontal&quot;,&quot;chip_types&quot;:[&quot;diagram&quot;,&quot;pictext&quot;,&quot;text&quot;,&quot;picture&quot;,&quot;chart&quot;,&quot;table&quot;],&quot;support_features&quot;:[&quot;collage&quot;]},{&quot;fill_id&quot;:&quot;c786cd06d8aa4ebb92c23857ebcb871c&quot;,&quot;fill_align&quot;:&quot;lm&quot;,&quot;text_align&quot;:&quot;lm&quot;,&quot;text_direction&quot;:&quot;horizontal&quot;,&quot;chip_types&quot;:[&quot;diagram&quot;,&quot;pictext&quot;,&quot;text&quot;,&quot;picture&quot;,&quot;chart&quot;,&quot;table&quot;],&quot;support_features&quot;:[&quot;collage&quot;]}]]"/>
  <p:tag name="KSO_WM_SLIDE_ID" val="diagram20209838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SLIDE_SIZE" val="816*312"/>
  <p:tag name="KSO_WM_SLIDE_POSITION" val="72*108"/>
  <p:tag name="KSO_WM_TAG_VERSION" val="1.0"/>
  <p:tag name="KSO_WM_BEAUTIFY_FLAG" val="#wm#"/>
  <p:tag name="KSO_WM_TEMPLATE_CATEGORY" val="diagram"/>
  <p:tag name="KSO_WM_TEMPLATE_INDEX" val="20209838"/>
  <p:tag name="KSO_WM_SLIDE_LAYOUT" val="a_d_f"/>
  <p:tag name="KSO_WM_SLIDE_LAYOUT_CNT" val="1_1_1"/>
  <p:tag name="KSO_WM_CHIP_XID" val="5eedabadaa51720c6c8f4f5d"/>
  <p:tag name="KSO_WM_CHIP_GROUPID" val="5eedabadaa51720c6c8f4f5c"/>
  <p:tag name="KSO_WM_SLIDE_BK_DARK_LIGHT" val="2"/>
  <p:tag name="KSO_WM_SLIDE_BACKGROUND_TYPE" val="frame"/>
  <p:tag name="KSO_WM_SLIDE_SUPPORT_FEATURE_TYPE" val="1"/>
  <p:tag name="KSO_WM_TEMPLATE_ASSEMBLE_XID" val="5f28c49a671cac3474371165"/>
  <p:tag name="KSO_WM_TEMPLATE_ASSEMBLE_GROUPID" val="5f28c49a671cac3474371165"/>
</p:tagLst>
</file>

<file path=ppt/tags/tag405.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22"/>
  <p:tag name="KSO_WM_UNIT_HIGHLIGHT" val="0"/>
  <p:tag name="KSO_WM_UNIT_COMPATIBLE" val="0"/>
  <p:tag name="KSO_WM_UNIT_DIAGRAM_ISNUMVISUAL" val="0"/>
  <p:tag name="KSO_WM_UNIT_DIAGRAM_ISREFERUNIT" val="0"/>
  <p:tag name="KSO_WM_UNIT_TYPE" val="a"/>
  <p:tag name="KSO_WM_UNIT_INDEX" val="1"/>
  <p:tag name="KSO_WM_UNIT_ID" val="diagram20209838_1*a*1"/>
  <p:tag name="KSO_WM_TEMPLATE_CATEGORY" val="diagram"/>
  <p:tag name="KSO_WM_TEMPLATE_INDEX" val="20209838"/>
  <p:tag name="KSO_WM_UNIT_LAYERLEVEL" val="1"/>
  <p:tag name="KSO_WM_TAG_VERSION" val="1.0"/>
  <p:tag name="KSO_WM_BEAUTIFY_FLAG" val="#wm#"/>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86a65eaddbec41538033a23812526722"/>
  <p:tag name="KSO_WM_ASSEMBLE_CHIP_INDEX" val="b4b5cb46ffac458d977b1d9b1327b916"/>
  <p:tag name="KSO_WM_UNIT_TEXT_FILL_FORE_SCHEMECOLOR_INDEX_BRIGHTNESS" val="0"/>
  <p:tag name="KSO_WM_UNIT_TEXT_FILL_FORE_SCHEMECOLOR_INDEX" val="13"/>
  <p:tag name="KSO_WM_UNIT_TEXT_FILL_TYPE" val="1"/>
  <p:tag name="KSO_WM_TEMPLATE_ASSEMBLE_XID" val="5f28c49a671cac3474371165"/>
  <p:tag name="KSO_WM_TEMPLATE_ASSEMBLE_GROUPID" val="5f28c49a671cac3474371165"/>
</p:tagLst>
</file>

<file path=ppt/tags/tag406.xml><?xml version="1.0" encoding="utf-8"?>
<p:tagLst xmlns:a="http://schemas.openxmlformats.org/drawingml/2006/main" xmlns:r="http://schemas.openxmlformats.org/officeDocument/2006/relationships" xmlns:p="http://schemas.openxmlformats.org/presentationml/2006/main">
  <p:tag name="KSO_WM_SLIDE_LAYOUT_INFO" val="{&quot;backgroundInfo&quot;:[{&quot;bottom&quot;:0,&quot;bottomAbs&quot;:false,&quot;left&quot;:0,&quot;leftAbs&quot;:false,&quot;right&quot;:0,&quot;rightAbs&quot;:false,&quot;top&quot;:0,&quot;topAbs&quot;:false,&quot;type&quot;:&quot;general&quot;},{&quot;bottom&quot;:0,&quot;bottomAbs&quot;:false,&quot;left&quot;:0,&quot;leftAbs&quot;:false,&quot;right&quot;:0,&quot;rightAbs&quot;:false,&quot;top&quot;:0,&quot;topAbs&quot;:false,&quot;type&quot;:&quot;frame&quot;}],&quot;id&quot;:&quot;2020-08-04T10:14:51&quot;,&quot;maxSize&quot;:{&quot;size1&quot;:35.600000000000001},&quot;minSize&quot;:{&quot;size1&quot;:24.399999999999999},&quot;normalSize&quot;:{&quot;size1&quot;:31.199999999999999},&quot;subLayout&quot;:[{&quot;id&quot;:&quot;2020-08-04T10:14:51&quot;,&quot;margin&quot;:{&quot;bottom&quot;:0,&quot;left&quot;:2.5399999618530273,&quot;right&quot;:2.5399999618530273,&quot;top&quot;:2.5399999618530273},&quot;type&quot;:0},{&quot;direction&quot;:1,&quot;id&quot;:&quot;2020-08-04T10:14:51&quot;,&quot;maxSize&quot;:{&quot;size1&quot;:52.499606415106733},&quot;minSize&quot;:{&quot;size1&quot;:52.499606415106733},&quot;normalSize&quot;:{&quot;size1&quot;:52.499606415106733},&quot;subLayout&quot;:[{&quot;id&quot;:&quot;2020-08-04T10:14:51&quot;,&quot;margin&quot;:{&quot;bottom&quot;:2.5399999618530273,&quot;left&quot;:2.5399999618530273,&quot;right&quot;:2.1170001029968262,&quot;top&quot;:1.2699999809265137},&quot;type&quot;:0},{&quot;id&quot;:&quot;2020-08-04T10:14:51&quot;,&quot;margin&quot;:{&quot;bottom&quot;:2.5399999618530273,&quot;left&quot;:0,&quot;right&quot;:2.5399999618530273,&quot;top&quot;:1.2699999809265137},&quot;type&quot;:0}],&quot;type&quot;:0}],&quot;type&quot;:0}"/>
  <p:tag name="KSO_WM_SLIDE_BACKGROUND" val="[&quot;general&quot;,&quot;frame&quot;]"/>
  <p:tag name="KSO_WM_SLIDE_RATIO" val="1.777778"/>
  <p:tag name="KSO_WM_CHIP_INFOS" val="{&quot;layout_type&quot;:&quot;topbottom&quot;,&quot;tags&quot;:{&quot;style&quot;:[&quot;商务&quot;,&quot;简约&quot;,&quot;文艺清新&quot;,&quot;中国风&quot;,&quot;卡通&quot;,&quot;欧美风&quot;,&quot;黑板风&quot;,&quot;渐变风&quot;,&quot;党政风&quot;]},&quot;slide_type&quot;:[&quot;text&quot;],&quot;aspect_ratio&quot;:&quot;16:9&quot;}"/>
  <p:tag name="KSO_WM_CHIP_FILLPROP" val="[[{&quot;fill_id&quot;:&quot;34b8e677ad5f40a1bec752419291d33f&quot;,&quot;fill_align&quot;:&quot;lm&quot;,&quot;text_align&quot;:&quot;lm&quot;,&quot;text_direction&quot;:&quot;horizontal&quot;,&quot;chip_types&quot;:[&quot;header&quot;]},{&quot;fill_id&quot;:&quot;189c3cc29f2b4f62ba52897c7838c1f3&quot;,&quot;fill_align&quot;:&quot;lm&quot;,&quot;text_align&quot;:&quot;lm&quot;,&quot;text_direction&quot;:&quot;horizontal&quot;,&quot;chip_types&quot;:[&quot;diagram&quot;,&quot;pictext&quot;,&quot;text&quot;,&quot;picture&quot;,&quot;chart&quot;,&quot;table&quot;],&quot;support_features&quot;:[&quot;collage&quot;]},{&quot;fill_id&quot;:&quot;c786cd06d8aa4ebb92c23857ebcb871c&quot;,&quot;fill_align&quot;:&quot;lm&quot;,&quot;text_align&quot;:&quot;lm&quot;,&quot;text_direction&quot;:&quot;horizontal&quot;,&quot;chip_types&quot;:[&quot;diagram&quot;,&quot;pictext&quot;,&quot;text&quot;,&quot;picture&quot;,&quot;chart&quot;,&quot;table&quot;],&quot;support_features&quot;:[&quot;collage&quot;]}],[{&quot;fill_id&quot;:&quot;34b8e677ad5f40a1bec752419291d33f&quot;,&quot;fill_align&quot;:&quot;cm&quot;,&quot;text_align&quot;:&quot;cm&quot;,&quot;text_direction&quot;:&quot;horizontal&quot;,&quot;chip_types&quot;:[&quot;header&quot;]},{&quot;fill_id&quot;:&quot;189c3cc29f2b4f62ba52897c7838c1f3&quot;,&quot;fill_align&quot;:&quot;rm&quot;,&quot;text_align&quot;:&quot;lm&quot;,&quot;text_direction&quot;:&quot;horizontal&quot;,&quot;chip_types&quot;:[&quot;diagram&quot;,&quot;pictext&quot;,&quot;text&quot;,&quot;picture&quot;,&quot;chart&quot;,&quot;table&quot;],&quot;support_features&quot;:[&quot;collage&quot;]},{&quot;fill_id&quot;:&quot;c786cd06d8aa4ebb92c23857ebcb871c&quot;,&quot;fill_align&quot;:&quot;lm&quot;,&quot;text_align&quot;:&quot;lm&quot;,&quot;text_direction&quot;:&quot;horizontal&quot;,&quot;chip_types&quot;:[&quot;diagram&quot;,&quot;pictext&quot;,&quot;text&quot;,&quot;picture&quot;,&quot;chart&quot;,&quot;table&quot;],&quot;support_features&quot;:[&quot;collage&quot;]}]]"/>
  <p:tag name="KSO_WM_SLIDE_ID" val="diagram20209838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SLIDE_SIZE" val="816*312"/>
  <p:tag name="KSO_WM_SLIDE_POSITION" val="72*108"/>
  <p:tag name="KSO_WM_TAG_VERSION" val="1.0"/>
  <p:tag name="KSO_WM_BEAUTIFY_FLAG" val="#wm#"/>
  <p:tag name="KSO_WM_TEMPLATE_CATEGORY" val="diagram"/>
  <p:tag name="KSO_WM_TEMPLATE_INDEX" val="20209838"/>
  <p:tag name="KSO_WM_SLIDE_LAYOUT" val="a_d_f"/>
  <p:tag name="KSO_WM_SLIDE_LAYOUT_CNT" val="1_1_1"/>
  <p:tag name="KSO_WM_CHIP_XID" val="5eedabadaa51720c6c8f4f5d"/>
  <p:tag name="KSO_WM_CHIP_GROUPID" val="5eedabadaa51720c6c8f4f5c"/>
  <p:tag name="KSO_WM_SLIDE_BK_DARK_LIGHT" val="2"/>
  <p:tag name="KSO_WM_SLIDE_BACKGROUND_TYPE" val="frame"/>
  <p:tag name="KSO_WM_SLIDE_SUPPORT_FEATURE_TYPE" val="1"/>
  <p:tag name="KSO_WM_TEMPLATE_ASSEMBLE_XID" val="5f28c49a671cac3474371165"/>
  <p:tag name="KSO_WM_TEMPLATE_ASSEMBLE_GROUPID" val="5f28c49a671cac3474371165"/>
</p:tagLst>
</file>

<file path=ppt/tags/tag407.xml><?xml version="1.0" encoding="utf-8"?>
<p:tagLst xmlns:a="http://schemas.openxmlformats.org/drawingml/2006/main" xmlns:r="http://schemas.openxmlformats.org/officeDocument/2006/relationships" xmlns:p="http://schemas.openxmlformats.org/presentationml/2006/main">
  <p:tag name="KSO_WM_SLIDE_BACKGROUND" val="[&quot;general&quot;,&quot;frame&quot;]"/>
  <p:tag name="KSO_WM_SLIDE_RATIO" val="1.777778"/>
  <p:tag name="KSO_WM_CHIP_INFOS" val="{&quot;layout_type&quot;:&quot;topbottom&quot;,&quot;tags&quot;:{&quot;style&quot;:[&quot;商务&quot;,&quot;简约&quot;,&quot;文艺清新&quot;,&quot;中国风&quot;,&quot;卡通&quot;,&quot;欧美风&quot;,&quot;黑板风&quot;,&quot;渐变风&quot;,&quot;党政风&quot;]},&quot;slide_type&quot;:[&quot;text&quot;],&quot;aspect_ratio&quot;:&quot;16:9&quot;}"/>
  <p:tag name="KSO_WM_CHIP_FILLPROP" val="[[{&quot;fill_id&quot;:&quot;d5d703e55a384d908cb008f4c5c347f0&quot;,&quot;fill_align&quot;:&quot;cm&quot;,&quot;text_align&quot;:&quot;cm&quot;,&quot;text_direction&quot;:&quot;horizontal&quot;,&quot;chip_types&quot;:[&quot;header&quot;]},{&quot;fill_id&quot;:&quot;8d99ef5f41cd4fe58321e7d94bc6e2f7&quot;,&quot;fill_align&quot;:&quot;cm&quot;,&quot;text_align&quot;:&quot;lm&quot;,&quot;text_direction&quot;:&quot;horizontal&quot;,&quot;chip_types&quot;:[&quot;diagram&quot;,&quot;pictext&quot;,&quot;text&quot;,&quot;picture&quot;,&quot;chart&quot;,&quot;table&quot;],&quot;support_features&quot;:[&quot;collage&quot;]},{&quot;fill_id&quot;:&quot;c1720f8b8a6a49999c39803225b535ba&quot;,&quot;fill_align&quot;:&quot;cm&quot;,&quot;text_align&quot;:&quot;lm&quot;,&quot;text_direction&quot;:&quot;horizontal&quot;,&quot;chip_types&quot;:[&quot;diagram&quot;,&quot;pictext&quot;,&quot;text&quot;,&quot;picture&quot;,&quot;chart&quot;,&quot;table&quot;],&quot;support_features&quot;:[&quot;collage&quot;]}]]"/>
  <p:tag name="KSO_WM_SLIDE_ID" val="diagram20208199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SLIDE_SIZE" val="864*396"/>
  <p:tag name="KSO_WM_SLIDE_POSITION" val="48*72"/>
  <p:tag name="KSO_WM_TAG_VERSION" val="1.0"/>
  <p:tag name="KSO_WM_BEAUTIFY_FLAG" val="#wm#"/>
  <p:tag name="KSO_WM_TEMPLATE_CATEGORY" val="diagram"/>
  <p:tag name="KSO_WM_TEMPLATE_INDEX" val="20208199"/>
  <p:tag name="KSO_WM_SLIDE_LAYOUT" val="a_d_f"/>
  <p:tag name="KSO_WM_SLIDE_LAYOUT_CNT" val="1_1_1"/>
  <p:tag name="KSO_WM_CHIP_XID" val="5e7f256024b822ad86e02016"/>
  <p:tag name="KSO_WM_CHIP_GROUPID" val="5e7f256024b822ad86e02015"/>
  <p:tag name="KSO_WM_SLIDE_BK_DARK_LIGHT" val="2"/>
  <p:tag name="KSO_WM_SLIDE_BACKGROUND_TYPE" val="frame"/>
  <p:tag name="KSO_WM_SLIDE_SUPPORT_FEATURE_TYPE" val="1"/>
  <p:tag name="KSO_WM_TEMPLATE_ASSEMBLE_XID" val="5ef15c5f0e56d0f322bebbda"/>
  <p:tag name="KSO_WM_TEMPLATE_ASSEMBLE_GROUPID" val="5ef15c5f0e56d0f322bebbda"/>
  <p:tag name="KSO_WM_SLIDE_LAYOUT_INFO" val="{&quot;backgroundInfo&quot;:[{&quot;bottom&quot;:0,&quot;bottomAbs&quot;:false,&quot;left&quot;:0,&quot;leftAbs&quot;:false,&quot;right&quot;:0,&quot;rightAbs&quot;:false,&quot;top&quot;:0,&quot;topAbs&quot;:false,&quot;type&quot;:&quot;general&quot;},{&quot;bottom&quot;:0,&quot;bottomAbs&quot;:false,&quot;left&quot;:0,&quot;leftAbs&quot;:false,&quot;right&quot;:0,&quot;rightAbs&quot;:false,&quot;top&quot;:0,&quot;topAbs&quot;:false,&quot;type&quot;:&quot;frame&quot;}],&quot;id&quot;:&quot;2020-06-23T09:35:30&quot;,&quot;maxSize&quot;:{&quot;size1&quot;:25.169644475866246},&quot;minSize&quot;:{&quot;size1&quot;:18.469644475866247},&quot;normalSize&quot;:{&quot;size1&quot;:19.685173750215728},&quot;subLayout&quot;:[{&quot;id&quot;:&quot;2020-06-23T09:35:30&quot;,&quot;margin&quot;:{&quot;bottom&quot;:0,&quot;left&quot;:1.6929999589920044,&quot;right&quot;:1.6929999589920044,&quot;top&quot;:1.6929999589920044},&quot;type&quot;:0},{&quot;id&quot;:&quot;2020-06-23T09:35:30&quot;,&quot;maxSize&quot;:{&quot;size1&quot;:45.32296228282636},&quot;minSize&quot;:{&quot;size1&quot;:33.022962282826356},&quot;normalSize&quot;:{&quot;size1&quot;:44.495445437095348},&quot;subLayout&quot;:[{&quot;id&quot;:&quot;2020-06-23T09:35:30&quot;,&quot;margin&quot;:{&quot;bottom&quot;:0,&quot;left&quot;:1.6929999589920044,&quot;right&quot;:1.6929999589920044,&quot;top&quot;:0.84700000286102295},&quot;type&quot;:0},{&quot;id&quot;:&quot;2020-06-23T09:35:30&quot;,&quot;margin&quot;:{&quot;bottom&quot;:1.6929999589920044,&quot;left&quot;:1.6929999589920044,&quot;right&quot;:1.6929999589920044,&quot;top&quot;:0.42300000786781311},&quot;type&quot;:0}],&quot;type&quot;:0}],&quot;type&quot;:0}"/>
  <p:tag name="KSO_WM_SLIDE_CAN_ADD_NAVIGATION" val="1"/>
</p:tagLst>
</file>

<file path=ppt/tags/tag408.xml><?xml version="1.0" encoding="utf-8"?>
<p:tagLst xmlns:a="http://schemas.openxmlformats.org/drawingml/2006/main" xmlns:r="http://schemas.openxmlformats.org/officeDocument/2006/relationships" xmlns:p="http://schemas.openxmlformats.org/presentationml/2006/main">
  <p:tag name="KSO_WM_UNIT_TYPE" val="i"/>
  <p:tag name="KSO_WM_UNIT_SUBTYPE" val="h"/>
  <p:tag name="KSO_WM_SLIDE_BACKGROUND_TYPE" val="frame"/>
  <p:tag name="KSO_WM_SLIDE_BK_DARK_LIGHT" val="2"/>
  <p:tag name="KSO_WM_UNIT_HIGHLIGHT" val="0"/>
  <p:tag name="KSO_WM_UNIT_COMPATIBLE" val="0"/>
  <p:tag name="KSO_WM_UNIT_DIAGRAM_ISNUMVISUAL" val="0"/>
  <p:tag name="KSO_WM_UNIT_DIAGRAM_ISREFERUNIT" val="0"/>
  <p:tag name="KSO_WM_UNIT_INDEX" val="0"/>
  <p:tag name="KSO_WM_UNIT_ID" val="_13*i*0"/>
  <p:tag name="KSO_WM_UNIT_BK_DARK_LIGHT" val="2"/>
  <p:tag name="KSO_WM_UNIT_LAYERLEVEL" val="1"/>
  <p:tag name="KSO_WM_TAG_VERSION" val="1.0"/>
  <p:tag name="KSO_WM_BEAUTIFY_FLAG" val="#wm#"/>
  <p:tag name="KSO_WM_UNIT_FILL_FORE_SCHEMECOLOR_INDEX_BRIGHTNESS" val="0"/>
  <p:tag name="KSO_WM_UNIT_FILL_FORE_SCHEMECOLOR_INDEX" val="16"/>
  <p:tag name="KSO_WM_UNIT_FILL_TYPE" val="1"/>
  <p:tag name="KSO_WM_UNIT_TEXT_FILL_FORE_SCHEMECOLOR_INDEX_BRIGHTNESS" val="0"/>
  <p:tag name="KSO_WM_UNIT_TEXT_FILL_FORE_SCHEMECOLOR_INDEX" val="2"/>
  <p:tag name="KSO_WM_UNIT_TEXT_FILL_TYPE" val="1"/>
</p:tagLst>
</file>

<file path=ppt/tags/tag409.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24"/>
  <p:tag name="KSO_WM_UNIT_HIGHLIGHT" val="0"/>
  <p:tag name="KSO_WM_UNIT_COMPATIBLE" val="0"/>
  <p:tag name="KSO_WM_UNIT_DIAGRAM_ISNUMVISUAL" val="0"/>
  <p:tag name="KSO_WM_UNIT_DIAGRAM_ISREFERUNIT" val="0"/>
  <p:tag name="KSO_WM_UNIT_TYPE" val="a"/>
  <p:tag name="KSO_WM_UNIT_INDEX" val="1"/>
  <p:tag name="KSO_WM_UNIT_ID" val="diagram20208199_1*a*1"/>
  <p:tag name="KSO_WM_TEMPLATE_CATEGORY" val="diagram"/>
  <p:tag name="KSO_WM_TEMPLATE_INDEX" val="20208199"/>
  <p:tag name="KSO_WM_UNIT_LAYERLEVEL" val="1"/>
  <p:tag name="KSO_WM_TAG_VERSION" val="1.0"/>
  <p:tag name="KSO_WM_BEAUTIFY_FLAG" val="#wm#"/>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e2a94565d01a40f2a7a9a027ff8cf23f"/>
  <p:tag name="KSO_WM_ASSEMBLE_CHIP_INDEX" val="95e49b9853684111a162e131dd549689"/>
  <p:tag name="KSO_WM_UNIT_TEXT_FILL_FORE_SCHEMECOLOR_INDEX_BRIGHTNESS" val="0"/>
  <p:tag name="KSO_WM_UNIT_TEXT_FILL_FORE_SCHEMECOLOR_INDEX" val="13"/>
  <p:tag name="KSO_WM_UNIT_TEXT_FILL_TYPE" val="1"/>
  <p:tag name="KSO_WM_TEMPLATE_ASSEMBLE_XID" val="5ef15c5f0e56d0f322bebbda"/>
  <p:tag name="KSO_WM_TEMPLATE_ASSEMBLE_GROUPID" val="5ef15c5f0e56d0f322bebbda"/>
  <p:tag name="KSO_WM_TAG_FRONT_SIZE" val=""/>
  <p:tag name="KSO_WM_TAG_BACKGROUP_ID" val=""/>
  <p:tag name="KSO_WM_TAG_BACKGROUP_SIZE" val=""/>
  <p:tag name="KSO_WM_TAG_ZODER_POSITION" val=""/>
  <p:tag name="KSO_WM_UNIT_SMARTLAYOUT_COMPRESS_INFO" val="{&#10;    &quot;id&quot;: &quot;2020-06-23T09:35:30&quot;,&#10;    &quot;max&quot;: 8.9359844381978206,&#10;    &quot;parentMax&quot;: {&#10;        &quot;max&quot;: 6.5638580814872176&#10;    },&#10;    &quot;topChanged&quot;: 8.9359844381978206&#10;}&#10;"/>
</p:tagLst>
</file>

<file path=ppt/tags/tag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10.xml><?xml version="1.0" encoding="utf-8"?>
<p:tagLst xmlns:a="http://schemas.openxmlformats.org/drawingml/2006/main" xmlns:r="http://schemas.openxmlformats.org/officeDocument/2006/relationships" xmlns:p="http://schemas.openxmlformats.org/presentationml/2006/main">
  <p:tag name="KSO_WM_UNIT_VALUE" val="508*2284"/>
  <p:tag name="KSO_WM_UNIT_HIGHLIGHT" val="0"/>
  <p:tag name="KSO_WM_UNIT_COMPATIBLE" val="0"/>
  <p:tag name="KSO_WM_UNIT_DIAGRAM_ISNUMVISUAL" val="0"/>
  <p:tag name="KSO_WM_UNIT_DIAGRAM_ISREFERUNIT" val="0"/>
  <p:tag name="KSO_WM_UNIT_TYPE" val="d"/>
  <p:tag name="KSO_WM_UNIT_INDEX" val="1"/>
  <p:tag name="KSO_WM_UNIT_ID" val="diagram20208199_1*d*1"/>
  <p:tag name="KSO_WM_TEMPLATE_CATEGORY" val="diagram"/>
  <p:tag name="KSO_WM_TEMPLATE_INDEX" val="20208199"/>
  <p:tag name="KSO_WM_UNIT_LAYERLEVEL" val="1"/>
  <p:tag name="KSO_WM_TAG_VERSION" val="1.0"/>
  <p:tag name="KSO_WM_BEAUTIFY_FLAG" val="#wm#"/>
  <p:tag name="KSO_WM_CHIP_GROUPID" val="5e7310da9a230a26b9e88a19"/>
  <p:tag name="KSO_WM_CHIP_XID" val="5e7310da9a230a26b9e88a1a"/>
  <p:tag name="KSO_WM_UNIT_DEC_AREA_ID" val="0186ba78492742be98a5e6043e9a5675"/>
  <p:tag name="KSO_WM_ASSEMBLE_CHIP_INDEX" val="d051f87ed8014dd893b04b5f1ef416ae"/>
  <p:tag name="KSO_WM_UNIT_PLACING_PICTURE" val="d051f87ed8014dd893b04b5f1ef416ae"/>
  <p:tag name="KSO_WM_UNIT_SUPPORT_UNIT_TYPE" val="[&quot;l&quot;,&quot;m&quot;,&quot;n&quot;,&quot;o&quot;,&quot;p&quot;,&quot;q&quot;,&quot;r&quot;,&quot;δ&quot;,&quot;η&quot;,&quot;α&quot;,&quot;β&quot;]"/>
  <p:tag name="KSO_WM_TEMPLATE_ASSEMBLE_XID" val="5ef15c5f0e56d0f322bebbda"/>
  <p:tag name="KSO_WM_TEMPLATE_ASSEMBLE_GROUPID" val="5ef15c5f0e56d0f322bebbda"/>
  <p:tag name="KSO_WM_TAG_FRONT_SIZE" val=""/>
  <p:tag name="KSO_WM_TAG_BACKGROUP_ID" val=""/>
  <p:tag name="KSO_WM_TAG_BACKGROUP_SIZE" val=""/>
  <p:tag name="KSO_WM_TAG_ZODER_POSITION" val=""/>
</p:tagLst>
</file>

<file path=ppt/tags/tag411.xml><?xml version="1.0" encoding="utf-8"?>
<p:tagLst xmlns:a="http://schemas.openxmlformats.org/drawingml/2006/main" xmlns:r="http://schemas.openxmlformats.org/officeDocument/2006/relationships"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但请您尽可能提炼思想的精髓，否则容易造成观者的阅读压力，适得其反。正如我们都希望改变世界，希望给别人带去光明。"/>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08199_1*f*1"/>
  <p:tag name="KSO_WM_TEMPLATE_CATEGORY" val="diagram"/>
  <p:tag name="KSO_WM_TEMPLATE_INDEX" val="20208199"/>
  <p:tag name="KSO_WM_UNIT_LAYERLEVEL" val="1"/>
  <p:tag name="KSO_WM_TAG_VERSION" val="1.0"/>
  <p:tag name="KSO_WM_BEAUTIFY_FLAG" val="#wm#"/>
  <p:tag name="KSO_WM_UNIT_DEFAULT_FONT" val="14;20;2"/>
  <p:tag name="KSO_WM_UNIT_BLOCK" val="0"/>
  <p:tag name="KSO_WM_UNIT_VALUE" val="180"/>
  <p:tag name="KSO_WM_UNIT_SHOW_EDIT_AREA_INDICATION" val="1"/>
  <p:tag name="KSO_WM_CHIP_GROUPID" val="5e6b05596848fb12bee65ac8"/>
  <p:tag name="KSO_WM_CHIP_XID" val="5e6b05596848fb12bee65aca"/>
  <p:tag name="KSO_WM_UNIT_DEC_AREA_ID" val="b8e8563f28214dd3874a1d7b7e5b15bd"/>
  <p:tag name="KSO_WM_ASSEMBLE_CHIP_INDEX" val="bf6034e1c6c5413496a92a9260538725"/>
  <p:tag name="KSO_WM_UNIT_SUPPORT_UNIT_TYPE" val="[&quot;l&quot;,&quot;m&quot;,&quot;n&quot;,&quot;o&quot;,&quot;p&quot;,&quot;q&quot;,&quot;r&quot;,&quot;δ&quot;,&quot;η&quot;,&quot;α&quot;,&quot;β&quot;]"/>
  <p:tag name="KSO_WM_UNIT_TEXT_FILL_FORE_SCHEMECOLOR_INDEX_BRIGHTNESS" val="0.25"/>
  <p:tag name="KSO_WM_UNIT_TEXT_FILL_FORE_SCHEMECOLOR_INDEX" val="13"/>
  <p:tag name="KSO_WM_UNIT_TEXT_FILL_TYPE" val="1"/>
  <p:tag name="KSO_WM_TEMPLATE_ASSEMBLE_XID" val="5ef15c5f0e56d0f322bebbda"/>
  <p:tag name="KSO_WM_TEMPLATE_ASSEMBLE_GROUPID" val="5ef15c5f0e56d0f322bebbda"/>
  <p:tag name="KSO_WM_TAG_FRONT_SIZE" val=""/>
  <p:tag name="KSO_WM_TAG_BACKGROUP_ID" val=""/>
  <p:tag name="KSO_WM_TAG_BACKGROUP_SIZE" val=""/>
  <p:tag name="KSO_WM_TAG_ZODER_POSITION" val=""/>
  <p:tag name="KSO_WM_UNIT_SMARTLAYOUT_COMPRESS_INFO" val="{&#10;    &quot;id&quot;: &quot;2020-06-23T09:35:30&quot;,&#10;    &quot;max&quot;: 2.3570866141732267,&#10;    &quot;topChanged&quot;: 0.77333385563488011&#10;}&#10;"/>
</p:tagLst>
</file>

<file path=ppt/tags/tag412.xml><?xml version="1.0" encoding="utf-8"?>
<p:tagLst xmlns:a="http://schemas.openxmlformats.org/drawingml/2006/main" xmlns:r="http://schemas.openxmlformats.org/officeDocument/2006/relationships" xmlns:p="http://schemas.openxmlformats.org/presentationml/2006/main">
  <p:tag name="KSO_WM_SLIDE_BACKGROUND" val="[&quot;leftRight&quot;]"/>
  <p:tag name="KSO_WM_SLIDE_RATIO" val="1.777778"/>
  <p:tag name="KSO_WM_CHIP_INFOS" val="{&quot;layout_type&quot;:&quot;leftright&quot;,&quot;tags&quot;:{&quot;style&quot;:[&quot;商务&quot;,&quot;简约&quot;,&quot;文艺清新&quot;,&quot;中国风&quot;,&quot;卡通&quot;,&quot;欧美风&quot;,&quot;黑板风&quot;,&quot;渐变风&quot;,&quot;党政风&quot;]},&quot;slide_type&quot;:[&quot;text&quot;],&quot;aspect_ratio&quot;:&quot;16:9&quot;}"/>
  <p:tag name="KSO_WM_CHIP_FILLPROP" val="[[{&quot;fill_id&quot;:&quot;228de5d0be814b7dab6b7fa42ac8fb9a&quot;,&quot;fill_align&quot;:&quot;cm&quot;,&quot;text_align&quot;:&quot;cm&quot;,&quot;text_direction&quot;:&quot;horizontal&quot;,&quot;chip_types&quot;:[&quot;picture&quot;,&quot;video&quot;]},{&quot;fill_id&quot;:&quot;baae42b0cee947bcb1eb86d88f12a62a&quot;,&quot;fill_align&quot;:&quot;lm&quot;,&quot;text_align&quot;:&quot;lm&quot;,&quot;text_direction&quot;:&quot;horizontal&quot;,&quot;chip_types&quot;:[&quot;text&quot;,&quot;header&quot;]}]]"/>
  <p:tag name="KSO_WM_SLIDE_ID" val="diagram20206309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SLIDE_SIZE" val="959*444"/>
  <p:tag name="KSO_WM_SLIDE_POSITION" val="0*47"/>
  <p:tag name="KSO_WM_TAG_VERSION" val="1.0"/>
  <p:tag name="KSO_WM_BEAUTIFY_FLAG" val="#wm#"/>
  <p:tag name="KSO_WM_TEMPLATE_CATEGORY" val="diagram"/>
  <p:tag name="KSO_WM_TEMPLATE_INDEX" val="20206309"/>
  <p:tag name="KSO_WM_SLIDE_LAYOUT" val="a_d"/>
  <p:tag name="KSO_WM_SLIDE_LAYOUT_CNT" val="1_1"/>
  <p:tag name="KSO_WM_CHIP_XID" val="5ea0ffd1660c33b3b8e66be4"/>
  <p:tag name="KSO_WM_CHIP_GROUPID" val="5ea0ffd1660c33b3b8e66be3"/>
  <p:tag name="KSO_WM_SLIDE_BK_DARK_LIGHT" val="2"/>
  <p:tag name="KSO_WM_SLIDE_BACKGROUND_TYPE" val="leftRight"/>
  <p:tag name="KSO_WM_SLIDE_SUPPORT_FEATURE_TYPE" val="0"/>
  <p:tag name="KSO_WM_TEMPLATE_ASSEMBLE_XID" val="5eeccd1aa758c1ec0b708da1"/>
  <p:tag name="KSO_WM_TEMPLATE_ASSEMBLE_GROUPID" val="5eeccd1aa758c1ec0b708da1"/>
  <p:tag name="KSO_WM_SLIDE_LAYOUT_INFO" val="{&quot;direction&quot;:1,&quot;id&quot;:&quot;2020-06-19T22:35:33&quot;,&quot;maxSize&quot;:{&quot;size1&quot;:71.200000000000003},&quot;minSize&quot;:{&quot;size1&quot;:66.200000000000003},&quot;normalSize&quot;:{&quot;size1&quot;:66.200000000000003},&quot;subLayout&quot;:[{&quot;id&quot;:&quot;2020-06-19T22:35:33&quot;,&quot;margin&quot;:{&quot;bottom&quot;:1.6929999589920044,&quot;left&quot;:0,&quot;right&quot;:0,&quot;top&quot;:1.6929999589920044},&quot;type&quot;:0},{&quot;backgroundInfo&quot;:[{&quot;bottom&quot;:0.088888889999999998,&quot;bottomAbs&quot;:false,&quot;left&quot;:0,&quot;leftAbs&quot;:false,&quot;right&quot;:0,&quot;rightAbs&quot;:false,&quot;top&quot;:0.088888889999999998,&quot;topAbs&quot;:false,&quot;type&quot;:&quot;leftRight&quot;}],&quot;id&quot;:&quot;2020-06-19T22:35:33&quot;,&quot;margin&quot;:{&quot;bottom&quot;:4.6570000648498535,&quot;left&quot;:1.2699999809265137,&quot;right&quot;:1.2699999809265137,&quot;top&quot;:4.6570000648498535},&quot;type&quot;:0}],&quot;type&quot;:0}"/>
</p:tagLst>
</file>

<file path=ppt/tags/tag413.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BK_DARK_LIGHT" val="2"/>
  <p:tag name="KSO_WM_UNIT_LAYERLEVEL" val="1"/>
  <p:tag name="KSO_WM_TAG_VERSION" val="1.0"/>
  <p:tag name="KSO_WM_BEAUTIFY_FLAG" val="#wm#"/>
  <p:tag name="KSO_WM_UNIT_TYPE" val="i"/>
  <p:tag name="KSO_WM_UNIT_FILL_FORE_SCHEMECOLOR_INDEX_BRIGHTNESS" val="0"/>
  <p:tag name="KSO_WM_UNIT_FILL_FORE_SCHEMECOLOR_INDEX" val="16"/>
  <p:tag name="KSO_WM_UNIT_FILL_TYPE" val="1"/>
  <p:tag name="KSO_WM_UNIT_TEXT_FILL_FORE_SCHEMECOLOR_INDEX_BRIGHTNESS" val="0"/>
  <p:tag name="KSO_WM_UNIT_TEXT_FILL_FORE_SCHEMECOLOR_INDEX" val="2"/>
  <p:tag name="KSO_WM_UNIT_TEXT_FILL_TYPE" val="1"/>
</p:tagLst>
</file>

<file path=ppt/tags/tag414.xml><?xml version="1.0" encoding="utf-8"?>
<p:tagLst xmlns:a="http://schemas.openxmlformats.org/drawingml/2006/main" xmlns:r="http://schemas.openxmlformats.org/officeDocument/2006/relationships" xmlns:p="http://schemas.openxmlformats.org/presentationml/2006/main">
  <p:tag name="KSO_WM_UNIT_TYPE" val="i"/>
  <p:tag name="KSO_WM_UNIT_SUBTYPE" val="h"/>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NDEX" val="0"/>
  <p:tag name="KSO_WM_UNIT_ID" val="_14*i*0"/>
  <p:tag name="KSO_WM_UNIT_BK_DARK_LIGHT" val="2"/>
  <p:tag name="KSO_WM_UNIT_LAYERLEVEL" val="1"/>
  <p:tag name="KSO_WM_TAG_VERSION" val="1.0"/>
  <p:tag name="KSO_WM_BEAUTIFY_FLAG" val="#wm#"/>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Lst>
</file>

<file path=ppt/tags/tag415.xml><?xml version="1.0" encoding="utf-8"?>
<p:tagLst xmlns:a="http://schemas.openxmlformats.org/drawingml/2006/main" xmlns:r="http://schemas.openxmlformats.org/officeDocument/2006/relationships" xmlns:p="http://schemas.openxmlformats.org/presentationml/2006/main">
  <p:tag name="KSO_WM_UNIT_VALUE" val="1565*2242"/>
  <p:tag name="KSO_WM_UNIT_HIGHLIGHT" val="0"/>
  <p:tag name="KSO_WM_UNIT_COMPATIBLE" val="1"/>
  <p:tag name="KSO_WM_UNIT_DIAGRAM_ISNUMVISUAL" val="0"/>
  <p:tag name="KSO_WM_UNIT_DIAGRAM_ISREFERUNIT" val="0"/>
  <p:tag name="KSO_WM_UNIT_TYPE" val="d"/>
  <p:tag name="KSO_WM_UNIT_INDEX" val="1"/>
  <p:tag name="KSO_WM_UNIT_ID" val="diagram20206309_1*d*1"/>
  <p:tag name="KSO_WM_TEMPLATE_CATEGORY" val="diagram"/>
  <p:tag name="KSO_WM_TEMPLATE_INDEX" val="20206309"/>
  <p:tag name="KSO_WM_UNIT_LAYERLEVEL" val="1"/>
  <p:tag name="KSO_WM_TAG_VERSION" val="1.0"/>
  <p:tag name="KSO_WM_BEAUTIFY_FLAG" val="#wm#"/>
  <p:tag name="KSO_WM_CHIP_GROUPID" val="5ea296b3660c33b3b8e6813b"/>
  <p:tag name="KSO_WM_CHIP_XID" val="5ea296b3660c33b3b8e6813c"/>
  <p:tag name="KSO_WM_UNIT_DEC_AREA_ID" val="64abc404c3ba4ab2a646e4e7d85ab6f4"/>
  <p:tag name="KSO_WM_ASSEMBLE_CHIP_INDEX" val="fd9b6c5b7cdd491e9f573a18b9cf8539"/>
  <p:tag name="KSO_WM_UNIT_PLACING_PICTURE" val="fd9b6c5b7cdd491e9f573a18b9cf8539"/>
  <p:tag name="KSO_WM_UNIT_SUPPORT_UNIT_TYPE" val="[&quot;θ&quot;]"/>
  <p:tag name="KSO_WM_TEMPLATE_ASSEMBLE_XID" val="5eeccd1aa758c1ec0b708da1"/>
  <p:tag name="KSO_WM_TEMPLATE_ASSEMBLE_GROUPID" val="5eeccd1aa758c1ec0b708da1"/>
  <p:tag name="KSO_WM_TAG_FRONT_SIZE" val=""/>
  <p:tag name="KSO_WM_TAG_BACKGROUP_ID" val=""/>
  <p:tag name="KSO_WM_TAG_BACKGROUP_SIZE" val=""/>
  <p:tag name="KSO_WM_TAG_ZODER_POSITION" val=""/>
</p:tagLst>
</file>

<file path=ppt/tags/tag416.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5"/>
  <p:tag name="KSO_WM_UNIT_HIGHLIGHT" val="0"/>
  <p:tag name="KSO_WM_UNIT_COMPATIBLE" val="0"/>
  <p:tag name="KSO_WM_UNIT_DIAGRAM_ISNUMVISUAL" val="0"/>
  <p:tag name="KSO_WM_UNIT_DIAGRAM_ISREFERUNIT" val="0"/>
  <p:tag name="KSO_WM_UNIT_TYPE" val="a"/>
  <p:tag name="KSO_WM_UNIT_INDEX" val="1"/>
  <p:tag name="KSO_WM_UNIT_ID" val="diagram20206309_1*a*1"/>
  <p:tag name="KSO_WM_TEMPLATE_CATEGORY" val="diagram"/>
  <p:tag name="KSO_WM_TEMPLATE_INDEX" val="20206309"/>
  <p:tag name="KSO_WM_UNIT_LAYERLEVEL" val="1"/>
  <p:tag name="KSO_WM_TAG_VERSION" val="1.0"/>
  <p:tag name="KSO_WM_BEAUTIFY_FLAG" val="#wm#"/>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36a99cc38f2f42d6a9801ff60e829559"/>
  <p:tag name="KSO_WM_ASSEMBLE_CHIP_INDEX" val="4fd49939dd264cdca249aca228451b50"/>
  <p:tag name="KSO_WM_UNIT_TEXT_FILL_FORE_SCHEMECOLOR_INDEX_BRIGHTNESS" val="0"/>
  <p:tag name="KSO_WM_UNIT_TEXT_FILL_FORE_SCHEMECOLOR_INDEX" val="13"/>
  <p:tag name="KSO_WM_UNIT_TEXT_FILL_TYPE" val="1"/>
  <p:tag name="KSO_WM_TEMPLATE_ASSEMBLE_XID" val="5eeccd1aa758c1ec0b708da1"/>
  <p:tag name="KSO_WM_TEMPLATE_ASSEMBLE_GROUPID" val="5eeccd1aa758c1ec0b708da1"/>
  <p:tag name="KSO_WM_TAG_FRONT_SIZE" val=""/>
  <p:tag name="KSO_WM_TAG_BACKGROUP_ID" val=""/>
  <p:tag name="KSO_WM_TAG_BACKGROUP_SIZE" val=""/>
  <p:tag name="KSO_WM_TAG_ZODER_POSITION" val=""/>
</p:tagLst>
</file>

<file path=ppt/tags/tag417.xml><?xml version="1.0" encoding="utf-8"?>
<p:tagLst xmlns:a="http://schemas.openxmlformats.org/drawingml/2006/main" xmlns:r="http://schemas.openxmlformats.org/officeDocument/2006/relationships" xmlns:p="http://schemas.openxmlformats.org/presentationml/2006/main">
  <p:tag name="KSO_WM_SLIDE_LAYOUT_INFO" val="{&quot;backgroundInfo&quot;:[{&quot;bottom&quot;:0,&quot;bottomAbs&quot;:false,&quot;left&quot;:0,&quot;leftAbs&quot;:false,&quot;right&quot;:0,&quot;rightAbs&quot;:false,&quot;top&quot;:0,&quot;topAbs&quot;:false,&quot;type&quot;:&quot;general&quot;},{&quot;bottom&quot;:0,&quot;bottomAbs&quot;:false,&quot;left&quot;:0,&quot;leftAbs&quot;:false,&quot;right&quot;:0,&quot;rightAbs&quot;:false,&quot;top&quot;:0,&quot;topAbs&quot;:false,&quot;type&quot;:&quot;frame&quot;}],&quot;id&quot;:&quot;2020-08-04T10:14:51&quot;,&quot;maxSize&quot;:{&quot;size1&quot;:35.600000000000001},&quot;minSize&quot;:{&quot;size1&quot;:24.399999999999999},&quot;normalSize&quot;:{&quot;size1&quot;:31.199999999999999},&quot;subLayout&quot;:[{&quot;id&quot;:&quot;2020-08-04T10:14:51&quot;,&quot;margin&quot;:{&quot;bottom&quot;:0,&quot;left&quot;:2.5399999618530273,&quot;right&quot;:2.5399999618530273,&quot;top&quot;:2.5399999618530273},&quot;type&quot;:0},{&quot;direction&quot;:1,&quot;id&quot;:&quot;2020-08-04T10:14:51&quot;,&quot;maxSize&quot;:{&quot;size1&quot;:52.499606415106733},&quot;minSize&quot;:{&quot;size1&quot;:52.499606415106733},&quot;normalSize&quot;:{&quot;size1&quot;:52.499606415106733},&quot;subLayout&quot;:[{&quot;id&quot;:&quot;2020-08-04T10:14:51&quot;,&quot;margin&quot;:{&quot;bottom&quot;:2.5399999618530273,&quot;left&quot;:2.5399999618530273,&quot;right&quot;:2.1170001029968262,&quot;top&quot;:1.2699999809265137},&quot;type&quot;:0},{&quot;id&quot;:&quot;2020-08-04T10:14:51&quot;,&quot;margin&quot;:{&quot;bottom&quot;:2.5399999618530273,&quot;left&quot;:0,&quot;right&quot;:2.5399999618530273,&quot;top&quot;:1.2699999809265137},&quot;type&quot;:0}],&quot;type&quot;:0}],&quot;type&quot;:0}"/>
  <p:tag name="KSO_WM_SLIDE_BACKGROUND" val="[&quot;general&quot;,&quot;frame&quot;]"/>
  <p:tag name="KSO_WM_SLIDE_RATIO" val="1.777778"/>
  <p:tag name="KSO_WM_CHIP_INFOS" val="{&quot;layout_type&quot;:&quot;topbottom&quot;,&quot;tags&quot;:{&quot;style&quot;:[&quot;商务&quot;,&quot;简约&quot;,&quot;文艺清新&quot;,&quot;中国风&quot;,&quot;卡通&quot;,&quot;欧美风&quot;,&quot;黑板风&quot;,&quot;渐变风&quot;,&quot;党政风&quot;]},&quot;slide_type&quot;:[&quot;text&quot;],&quot;aspect_ratio&quot;:&quot;16:9&quot;}"/>
  <p:tag name="KSO_WM_CHIP_FILLPROP" val="[[{&quot;fill_id&quot;:&quot;34b8e677ad5f40a1bec752419291d33f&quot;,&quot;fill_align&quot;:&quot;lm&quot;,&quot;text_align&quot;:&quot;lm&quot;,&quot;text_direction&quot;:&quot;horizontal&quot;,&quot;chip_types&quot;:[&quot;header&quot;]},{&quot;fill_id&quot;:&quot;189c3cc29f2b4f62ba52897c7838c1f3&quot;,&quot;fill_align&quot;:&quot;lm&quot;,&quot;text_align&quot;:&quot;lm&quot;,&quot;text_direction&quot;:&quot;horizontal&quot;,&quot;chip_types&quot;:[&quot;diagram&quot;,&quot;pictext&quot;,&quot;text&quot;,&quot;picture&quot;,&quot;chart&quot;,&quot;table&quot;],&quot;support_features&quot;:[&quot;collage&quot;]},{&quot;fill_id&quot;:&quot;c786cd06d8aa4ebb92c23857ebcb871c&quot;,&quot;fill_align&quot;:&quot;lm&quot;,&quot;text_align&quot;:&quot;lm&quot;,&quot;text_direction&quot;:&quot;horizontal&quot;,&quot;chip_types&quot;:[&quot;diagram&quot;,&quot;pictext&quot;,&quot;text&quot;,&quot;picture&quot;,&quot;chart&quot;,&quot;table&quot;],&quot;support_features&quot;:[&quot;collage&quot;]}],[{&quot;fill_id&quot;:&quot;34b8e677ad5f40a1bec752419291d33f&quot;,&quot;fill_align&quot;:&quot;cm&quot;,&quot;text_align&quot;:&quot;cm&quot;,&quot;text_direction&quot;:&quot;horizontal&quot;,&quot;chip_types&quot;:[&quot;header&quot;]},{&quot;fill_id&quot;:&quot;189c3cc29f2b4f62ba52897c7838c1f3&quot;,&quot;fill_align&quot;:&quot;rm&quot;,&quot;text_align&quot;:&quot;lm&quot;,&quot;text_direction&quot;:&quot;horizontal&quot;,&quot;chip_types&quot;:[&quot;diagram&quot;,&quot;pictext&quot;,&quot;text&quot;,&quot;picture&quot;,&quot;chart&quot;,&quot;table&quot;],&quot;support_features&quot;:[&quot;collage&quot;]},{&quot;fill_id&quot;:&quot;c786cd06d8aa4ebb92c23857ebcb871c&quot;,&quot;fill_align&quot;:&quot;lm&quot;,&quot;text_align&quot;:&quot;lm&quot;,&quot;text_direction&quot;:&quot;horizontal&quot;,&quot;chip_types&quot;:[&quot;diagram&quot;,&quot;pictext&quot;,&quot;text&quot;,&quot;picture&quot;,&quot;chart&quot;,&quot;table&quot;],&quot;support_features&quot;:[&quot;collage&quot;]}]]"/>
  <p:tag name="KSO_WM_SLIDE_ID" val="diagram20209838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SLIDE_SIZE" val="816*312"/>
  <p:tag name="KSO_WM_SLIDE_POSITION" val="72*108"/>
  <p:tag name="KSO_WM_TAG_VERSION" val="1.0"/>
  <p:tag name="KSO_WM_BEAUTIFY_FLAG" val="#wm#"/>
  <p:tag name="KSO_WM_TEMPLATE_CATEGORY" val="diagram"/>
  <p:tag name="KSO_WM_TEMPLATE_INDEX" val="20209838"/>
  <p:tag name="KSO_WM_SLIDE_LAYOUT" val="a_d_f"/>
  <p:tag name="KSO_WM_SLIDE_LAYOUT_CNT" val="1_1_1"/>
  <p:tag name="KSO_WM_CHIP_XID" val="5eedabadaa51720c6c8f4f5d"/>
  <p:tag name="KSO_WM_CHIP_GROUPID" val="5eedabadaa51720c6c8f4f5c"/>
  <p:tag name="KSO_WM_SLIDE_BK_DARK_LIGHT" val="2"/>
  <p:tag name="KSO_WM_SLIDE_BACKGROUND_TYPE" val="frame"/>
  <p:tag name="KSO_WM_SLIDE_SUPPORT_FEATURE_TYPE" val="1"/>
  <p:tag name="KSO_WM_TEMPLATE_ASSEMBLE_XID" val="5f28c49a671cac3474371165"/>
  <p:tag name="KSO_WM_TEMPLATE_ASSEMBLE_GROUPID" val="5f28c49a671cac3474371165"/>
</p:tagLst>
</file>

<file path=ppt/tags/tag418.xml><?xml version="1.0" encoding="utf-8"?>
<p:tagLst xmlns:a="http://schemas.openxmlformats.org/drawingml/2006/main" xmlns:r="http://schemas.openxmlformats.org/officeDocument/2006/relationships" xmlns:p="http://schemas.openxmlformats.org/presentationml/2006/main">
  <p:tag name="KSO_WM_SLIDE_BACKGROUND" val="[&quot;general&quot;,&quot;frame&quot;]"/>
  <p:tag name="KSO_WM_SLIDE_RATIO" val="1.777778"/>
  <p:tag name="KSO_WM_CHIP_INFOS" val="{&quot;layout_type&quot;:&quot;topbottom&quot;,&quot;tags&quot;:{&quot;style&quot;:[&quot;商务&quot;,&quot;简约&quot;,&quot;文艺清新&quot;,&quot;中国风&quot;,&quot;卡通&quot;,&quot;欧美风&quot;,&quot;黑板风&quot;,&quot;渐变风&quot;,&quot;党政风&quot;]},&quot;slide_type&quot;:[&quot;text&quot;],&quot;aspect_ratio&quot;:&quot;16:9&quot;}"/>
  <p:tag name="KSO_WM_CHIP_FILLPROP" val="[[{&quot;fill_id&quot;:&quot;34b8e677ad5f40a1bec752419291d33f&quot;,&quot;fill_align&quot;:&quot;lm&quot;,&quot;text_align&quot;:&quot;lm&quot;,&quot;text_direction&quot;:&quot;horizontal&quot;,&quot;chip_types&quot;:[&quot;header&quot;]},{&quot;fill_id&quot;:&quot;189c3cc29f2b4f62ba52897c7838c1f3&quot;,&quot;fill_align&quot;:&quot;lm&quot;,&quot;text_align&quot;:&quot;lm&quot;,&quot;text_direction&quot;:&quot;horizontal&quot;,&quot;chip_types&quot;:[&quot;diagram&quot;,&quot;pictext&quot;,&quot;text&quot;,&quot;picture&quot;,&quot;chart&quot;,&quot;table&quot;],&quot;support_features&quot;:[&quot;collage&quot;]},{&quot;fill_id&quot;:&quot;c786cd06d8aa4ebb92c23857ebcb871c&quot;,&quot;fill_align&quot;:&quot;lm&quot;,&quot;text_align&quot;:&quot;lm&quot;,&quot;text_direction&quot;:&quot;horizontal&quot;,&quot;chip_types&quot;:[&quot;diagram&quot;,&quot;pictext&quot;,&quot;text&quot;,&quot;picture&quot;,&quot;chart&quot;,&quot;table&quot;],&quot;support_features&quot;:[&quot;collage&quot;]}],[{&quot;fill_id&quot;:&quot;34b8e677ad5f40a1bec752419291d33f&quot;,&quot;fill_align&quot;:&quot;cm&quot;,&quot;text_align&quot;:&quot;cm&quot;,&quot;text_direction&quot;:&quot;horizontal&quot;,&quot;chip_types&quot;:[&quot;header&quot;]},{&quot;fill_id&quot;:&quot;189c3cc29f2b4f62ba52897c7838c1f3&quot;,&quot;fill_align&quot;:&quot;rm&quot;,&quot;text_align&quot;:&quot;lm&quot;,&quot;text_direction&quot;:&quot;horizontal&quot;,&quot;chip_types&quot;:[&quot;diagram&quot;,&quot;pictext&quot;,&quot;text&quot;,&quot;picture&quot;,&quot;chart&quot;,&quot;table&quot;],&quot;support_features&quot;:[&quot;collage&quot;]},{&quot;fill_id&quot;:&quot;c786cd06d8aa4ebb92c23857ebcb871c&quot;,&quot;fill_align&quot;:&quot;lm&quot;,&quot;text_align&quot;:&quot;lm&quot;,&quot;text_direction&quot;:&quot;horizontal&quot;,&quot;chip_types&quot;:[&quot;diagram&quot;,&quot;pictext&quot;,&quot;text&quot;,&quot;picture&quot;,&quot;chart&quot;,&quot;table&quot;],&quot;support_features&quot;:[&quot;collage&quot;]}]]"/>
  <p:tag name="KSO_WM_SLIDE_ID" val="diagram20191310_1"/>
  <p:tag name="KSO_WM_TEMPLATE_SUBCATEGORY" val="0"/>
  <p:tag name="KSO_WM_TEMPLATE_MASTER_TYPE" val="0"/>
  <p:tag name="KSO_WM_TEMPLATE_COLOR_TYPE" val="1"/>
  <p:tag name="KSO_WM_SLIDE_TYPE" val="text"/>
  <p:tag name="KSO_WM_SLIDE_SUBTYPE" val="picTxt"/>
  <p:tag name="KSO_WM_SLIDE_ITEM_CNT" val="0"/>
  <p:tag name="KSO_WM_SLIDE_INDEX" val="1"/>
  <p:tag name="KSO_WM_SLIDE_SIZE" val="959*540"/>
  <p:tag name="KSO_WM_SLIDE_POSITION" val="0*0"/>
  <p:tag name="KSO_WM_TAG_VERSION" val="1.0"/>
  <p:tag name="KSO_WM_BEAUTIFY_FLAG" val="#wm#"/>
  <p:tag name="KSO_WM_TEMPLATE_CATEGORY" val="diagram"/>
  <p:tag name="KSO_WM_TEMPLATE_INDEX" val="20191310"/>
  <p:tag name="KSO_WM_SLIDE_LAYOUT" val="a_d_f"/>
  <p:tag name="KSO_WM_SLIDE_LAYOUT_CNT" val="1_1_1"/>
  <p:tag name="KSO_WM_CHIP_XID" val="5eedabadaa51720c6c8f4f5d"/>
  <p:tag name="KSO_WM_CHIP_GROUPID" val="5eedabadaa51720c6c8f4f5c"/>
  <p:tag name="KSO_WM_SLIDE_BK_DARK_LIGHT" val="2"/>
  <p:tag name="KSO_WM_SLIDE_BACKGROUND_TYPE" val="general"/>
  <p:tag name="KSO_WM_SLIDE_SUPPORT_FEATURE_TYPE" val="1"/>
  <p:tag name="KSO_WM_TEMPLATE_ASSEMBLE_XID" val="5f28c49a671cac3474371165"/>
  <p:tag name="KSO_WM_TEMPLATE_ASSEMBLE_GROUPID" val="5f28c49a671cac3474371165"/>
  <p:tag name="KSO_WM_SLIDE_CONSTRAINT" val="%7b%22slideConstraint%22%3a%7b%22seriesAreas%22%3a%5b%5d%2c%22singleAreas%22%3a%5b%7b%22shapes%22%3a%5b13%5d%2c%22serialConstraintIndex%22%3a-1%2c%22areatextmark%22%3a0%2c%22pictureprocessmark%22%3a0%7d%5d%7d%7d"/>
  <p:tag name="KSO_WM_SLIDE_COLORSCHEME_VERSION" val="3.2"/>
</p:tagLst>
</file>

<file path=ppt/tags/tag419.xml><?xml version="1.0" encoding="utf-8"?>
<p:tagLst xmlns:a="http://schemas.openxmlformats.org/drawingml/2006/main" xmlns:r="http://schemas.openxmlformats.org/officeDocument/2006/relationships" xmlns:p="http://schemas.openxmlformats.org/presentationml/2006/main">
  <p:tag name="KSO_WM_UNIT_TYPE" val="i"/>
  <p:tag name="KSO_WM_UNIT_SUBTYPE" val="h"/>
  <p:tag name="KSO_WM_SLIDE_BACKGROUND_TYPE" val="general"/>
  <p:tag name="KSO_WM_SLIDE_BK_DARK_LIGHT" val="2"/>
  <p:tag name="KSO_WM_UNIT_HIGHLIGHT" val="0"/>
  <p:tag name="KSO_WM_UNIT_COMPATIBLE" val="0"/>
  <p:tag name="KSO_WM_UNIT_DIAGRAM_ISNUMVISUAL" val="0"/>
  <p:tag name="KSO_WM_UNIT_DIAGRAM_ISREFERUNIT" val="0"/>
  <p:tag name="KSO_WM_UNIT_INDEX" val="0"/>
  <p:tag name="KSO_WM_UNIT_ID" val="_12*i*0"/>
  <p:tag name="KSO_WM_UNIT_BK_DARK_LIGHT" val="2"/>
  <p:tag name="KSO_WM_UNIT_LAYERLEVEL" val="1"/>
  <p:tag name="KSO_WM_TAG_VERSION" val="1.0"/>
  <p:tag name="KSO_WM_BEAUTIFY_FLAG" val="#wm#"/>
  <p:tag name="KSO_WM_UNIT_FILL_FORE_SCHEMECOLOR_INDEX_BRIGHTNESS" val="0"/>
  <p:tag name="KSO_WM_UNIT_FILL_FORE_SCHEMECOLOR_INDEX" val="16"/>
  <p:tag name="KSO_WM_UNIT_FILL_TYPE" val="1"/>
  <p:tag name="KSO_WM_UNIT_TEXT_FILL_FORE_SCHEMECOLOR_INDEX_BRIGHTNESS" val="0"/>
  <p:tag name="KSO_WM_UNIT_TEXT_FILL_FORE_SCHEMECOLOR_INDEX" val="2"/>
  <p:tag name="KSO_WM_UNIT_TEXT_FILL_TYPE" val="1"/>
</p:tagLst>
</file>

<file path=ppt/tags/tag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20.xml><?xml version="1.0" encoding="utf-8"?>
<p:tagLst xmlns:a="http://schemas.openxmlformats.org/drawingml/2006/main" xmlns:r="http://schemas.openxmlformats.org/officeDocument/2006/relationships" xmlns:p="http://schemas.openxmlformats.org/presentationml/2006/main">
  <p:tag name="KSO_WM_UNIT_ADJUSTLAYOUT_ID" val="7"/>
  <p:tag name="KSO_WM_UNIT_COLOR_SCHEME_SHAPE_ID" val="7"/>
  <p:tag name="KSO_WM_UNIT_COLOR_SCHEME_PARENT_PAGE" val="0_1"/>
  <p:tag name="KSO_WM_UNIT_HIGHLIGHT" val="0"/>
  <p:tag name="KSO_WM_UNIT_COMPATIBLE" val="0"/>
  <p:tag name="KSO_WM_UNIT_DIAGRAM_ISNUMVISUAL" val="0"/>
  <p:tag name="KSO_WM_UNIT_DIAGRAM_ISREFERUNIT" val="0"/>
  <p:tag name="KSO_WM_UNIT_TYPE" val="i"/>
  <p:tag name="KSO_WM_UNIT_INDEX" val="1"/>
  <p:tag name="KSO_WM_UNIT_ID" val="diagram20191310_1*i*1"/>
  <p:tag name="KSO_WM_TEMPLATE_CATEGORY" val="diagram"/>
  <p:tag name="KSO_WM_TEMPLATE_INDEX" val="20191310"/>
  <p:tag name="KSO_WM_UNIT_LAYERLEVEL" val="1"/>
  <p:tag name="KSO_WM_TAG_VERSION" val="1.0"/>
  <p:tag name="KSO_WM_BEAUTIFY_FLAG" val="#wm#"/>
  <p:tag name="KSO_WM_UNIT_FILL_FORE_SCHEMECOLOR_INDEX_BRIGHTNESS" val="0.5"/>
  <p:tag name="KSO_WM_UNIT_FILL_FORE_SCHEMECOLOR_INDEX" val="13"/>
  <p:tag name="KSO_WM_UNIT_FILL_TYPE" val="1"/>
  <p:tag name="KSO_WM_UNIT_TEXT_FILL_FORE_SCHEMECOLOR_INDEX_BRIGHTNESS" val="0"/>
  <p:tag name="KSO_WM_UNIT_TEXT_FILL_FORE_SCHEMECOLOR_INDEX" val="14"/>
  <p:tag name="KSO_WM_UNIT_TEXT_FILL_TYPE" val="1"/>
</p:tagLst>
</file>

<file path=ppt/tags/tag421.xml><?xml version="1.0" encoding="utf-8"?>
<p:tagLst xmlns:a="http://schemas.openxmlformats.org/drawingml/2006/main" xmlns:r="http://schemas.openxmlformats.org/officeDocument/2006/relationships" xmlns:p="http://schemas.openxmlformats.org/presentationml/2006/main">
  <p:tag name="KSO_WM_UNIT_ADJUSTLAYOUT_ID" val="8"/>
  <p:tag name="KSO_WM_UNIT_COLOR_SCHEME_SHAPE_ID" val="8"/>
  <p:tag name="KSO_WM_UNIT_COLOR_SCHEME_PARENT_PAGE" val="0_1"/>
  <p:tag name="KSO_WM_UNIT_HIGHLIGHT" val="0"/>
  <p:tag name="KSO_WM_UNIT_COMPATIBLE" val="0"/>
  <p:tag name="KSO_WM_UNIT_DIAGRAM_ISNUMVISUAL" val="0"/>
  <p:tag name="KSO_WM_UNIT_DIAGRAM_ISREFERUNIT" val="0"/>
  <p:tag name="KSO_WM_UNIT_TYPE" val="i"/>
  <p:tag name="KSO_WM_UNIT_INDEX" val="2"/>
  <p:tag name="KSO_WM_UNIT_ID" val="diagram20191310_1*i*2"/>
  <p:tag name="KSO_WM_TEMPLATE_CATEGORY" val="diagram"/>
  <p:tag name="KSO_WM_TEMPLATE_INDEX" val="20191310"/>
  <p:tag name="KSO_WM_UNIT_LAYERLEVEL" val="1"/>
  <p:tag name="KSO_WM_TAG_VERSION" val="1.0"/>
  <p:tag name="KSO_WM_BEAUTIFY_FLAG" val="#wm#"/>
  <p:tag name="KSO_WM_UNIT_FILL_FORE_SCHEMECOLOR_INDEX_BRIGHTNESS" val="0"/>
  <p:tag name="KSO_WM_UNIT_FILL_FORE_SCHEMECOLOR_INDEX" val="14"/>
  <p:tag name="KSO_WM_UNIT_FILL_TYPE" val="1"/>
  <p:tag name="KSO_WM_UNIT_SHADOW_SCHEMECOLOR_INDEX_BRIGHTNESS" val="0.05"/>
  <p:tag name="KSO_WM_UNIT_SHADOW_SCHEMECOLOR_INDEX" val="13"/>
  <p:tag name="KSO_WM_UNIT_TEXT_FILL_FORE_SCHEMECOLOR_INDEX_BRIGHTNESS" val="0"/>
  <p:tag name="KSO_WM_UNIT_TEXT_FILL_FORE_SCHEMECOLOR_INDEX" val="14"/>
  <p:tag name="KSO_WM_UNIT_TEXT_FILL_TYPE" val="1"/>
</p:tagLst>
</file>

<file path=ppt/tags/tag422.xml><?xml version="1.0" encoding="utf-8"?>
<p:tagLst xmlns:a="http://schemas.openxmlformats.org/drawingml/2006/main" xmlns:r="http://schemas.openxmlformats.org/officeDocument/2006/relationships" xmlns:p="http://schemas.openxmlformats.org/presentationml/2006/main">
  <p:tag name="KSO_WM_UNIT_ADJUSTLAYOUT_ID" val="4"/>
  <p:tag name="KSO_WM_UNIT_COLOR_SCHEME_SHAPE_ID" val="4"/>
  <p:tag name="KSO_WM_UNIT_COLOR_SCHEME_PARENT_PAGE" val="0_1"/>
  <p:tag name="KSO_WM_UNIT_TEXT_PART_ID_V2" val="d-3-1"/>
  <p:tag name="KSO_WM_UNIT_TEXT_PART_ID" val="3-d"/>
  <p:tag name="KSO_WM_UNIT_TEXT_PART_SIZE" val="254.64*644.5"/>
  <p:tag name="KSO_WM_UNIT_NOCLEAR" val="0"/>
  <p:tag name="KSO_WM_UNIT_VALUE" val="390"/>
  <p:tag name="KSO_WM_UNIT_HIGHLIGHT" val="0"/>
  <p:tag name="KSO_WM_UNIT_COMPATIBLE" val="0"/>
  <p:tag name="KSO_WM_UNIT_DIAGRAM_ISNUMVISUAL" val="0"/>
  <p:tag name="KSO_WM_UNIT_DIAGRAM_ISREFERUNIT" val="0"/>
  <p:tag name="KSO_WM_UNIT_TYPE" val="f"/>
  <p:tag name="KSO_WM_UNIT_INDEX" val="1"/>
  <p:tag name="KSO_WM_UNIT_ID" val="diagram20191310_1*f*1"/>
  <p:tag name="KSO_WM_TEMPLATE_CATEGORY" val="diagram"/>
  <p:tag name="KSO_WM_TEMPLATE_INDEX" val="20191310"/>
  <p:tag name="KSO_WM_UNIT_LAYERLEVEL" val="1"/>
  <p:tag name="KSO_WM_TAG_VERSION" val="1.0"/>
  <p:tag name="KSO_WM_BEAUTIFY_FLAG" val="#wm#"/>
  <p:tag name="KSO_WM_UNIT_PRESET_TEXT" val="点击此处添加正文，文字是您思想的提炼，为了最终呈现发布的良好效果，请尽量言简意赅的阐述观点，并根据需要酌情增减文字。&#10;您的正文已经字字珠玑，但信息却错综复杂，需要更多的文字来表述；但请您尽量提炼思想的精髓，否则容易造成观者的阅读压力，适得其反。&#10;正如我们都希望改变世界，希望给别人带去光明，但更多的时候我们只需要播下一颗种子，自然有微风吹拂，阳光普照，雨露滋养。恰如其分的表达观点，往往可以事半功倍。&#10;为了能让您有更直观的字数感受，并进一步方便使用，我们为您标注了最适合的位置。您输入的文字到这里时，就是最佳视觉效果，请您务必注意。"/>
  <p:tag name="KSO_WM_UNIT_SUBTYPE" val="a"/>
  <p:tag name="KSO_WM_TAG_FRONT_SIZE" val=""/>
  <p:tag name="KSO_WM_TAG_BACKGROUP_ID" val=""/>
  <p:tag name="KSO_WM_TAG_BACKGROUP_SIZE" val=""/>
  <p:tag name="KSO_WM_TAG_ZODER_POSITION" val=""/>
  <p:tag name="KSO_WM_UNIT_TEXT_FILL_FORE_SCHEMECOLOR_INDEX_BRIGHTNESS" val="0.25"/>
  <p:tag name="KSO_WM_UNIT_TEXT_FILL_FORE_SCHEMECOLOR_INDEX" val="13"/>
  <p:tag name="KSO_WM_UNIT_TEXT_FILL_TYPE" val="1"/>
</p:tagLst>
</file>

<file path=ppt/tags/tag423.xml><?xml version="1.0" encoding="utf-8"?>
<p:tagLst xmlns:a="http://schemas.openxmlformats.org/drawingml/2006/main" xmlns:r="http://schemas.openxmlformats.org/officeDocument/2006/relationships" xmlns:p="http://schemas.openxmlformats.org/presentationml/2006/main">
  <p:tag name="KSO_WM_UNIT_ADJUSTLAYOUT_ID" val="9"/>
  <p:tag name="KSO_WM_UNIT_COLOR_SCHEME_SHAPE_ID" val="9"/>
  <p:tag name="KSO_WM_UNIT_COLOR_SCHEME_PARENT_PAGE" val="0_1"/>
  <p:tag name="KSO_WM_UNIT_HIGHLIGHT" val="0"/>
  <p:tag name="KSO_WM_UNIT_COMPATIBLE" val="0"/>
  <p:tag name="KSO_WM_UNIT_DIAGRAM_ISNUMVISUAL" val="0"/>
  <p:tag name="KSO_WM_UNIT_DIAGRAM_ISREFERUNIT" val="0"/>
  <p:tag name="KSO_WM_UNIT_TYPE" val="i"/>
  <p:tag name="KSO_WM_UNIT_INDEX" val="3"/>
  <p:tag name="KSO_WM_UNIT_ID" val="diagram20191310_1*i*3"/>
  <p:tag name="KSO_WM_TEMPLATE_CATEGORY" val="diagram"/>
  <p:tag name="KSO_WM_TEMPLATE_INDEX" val="20191310"/>
  <p:tag name="KSO_WM_UNIT_LAYERLEVEL" val="1"/>
  <p:tag name="KSO_WM_TAG_VERSION" val="1.0"/>
  <p:tag name="KSO_WM_BEAUTIFY_FLAG" val="#wm#"/>
  <p:tag name="KSO_WM_UNIT_FILL_FORE_SCHEMECOLOR_INDEX_BRIGHTNESS" val="0.5"/>
  <p:tag name="KSO_WM_UNIT_FILL_FORE_SCHEMECOLOR_INDEX" val="13"/>
  <p:tag name="KSO_WM_UNIT_FILL_TYPE" val="1"/>
  <p:tag name="KSO_WM_UNIT_TEXT_FILL_FORE_SCHEMECOLOR_INDEX_BRIGHTNESS" val="0"/>
  <p:tag name="KSO_WM_UNIT_TEXT_FILL_FORE_SCHEMECOLOR_INDEX" val="14"/>
  <p:tag name="KSO_WM_UNIT_TEXT_FILL_TYPE" val="1"/>
</p:tagLst>
</file>

<file path=ppt/tags/tag424.xml><?xml version="1.0" encoding="utf-8"?>
<p:tagLst xmlns:a="http://schemas.openxmlformats.org/drawingml/2006/main" xmlns:r="http://schemas.openxmlformats.org/officeDocument/2006/relationships" xmlns:p="http://schemas.openxmlformats.org/presentationml/2006/main">
  <p:tag name="KSO_WM_UNIT_ADJUSTLAYOUT_ID" val="13"/>
  <p:tag name="KSO_WM_UNIT_PICTURE_CLIP_FLAG" val="1"/>
  <p:tag name="KSO_WM_UNIT_COLOR_SCHEME_SHAPE_ID" val="13"/>
  <p:tag name="KSO_WM_UNIT_COLOR_SCHEME_PARENT_PAGE" val="0_1"/>
  <p:tag name="KSO_WM_UNIT_VALUE" val="827*827"/>
  <p:tag name="KSO_WM_UNIT_HIGHLIGHT" val="0"/>
  <p:tag name="KSO_WM_UNIT_COMPATIBLE" val="0"/>
  <p:tag name="KSO_WM_UNIT_DIAGRAM_ISNUMVISUAL" val="0"/>
  <p:tag name="KSO_WM_UNIT_DIAGRAM_ISREFERUNIT" val="0"/>
  <p:tag name="KSO_WM_UNIT_TYPE" val="d"/>
  <p:tag name="KSO_WM_UNIT_INDEX" val="1"/>
  <p:tag name="KSO_WM_UNIT_ID" val="diagram20191310_1*d*1"/>
  <p:tag name="KSO_WM_TEMPLATE_CATEGORY" val="diagram"/>
  <p:tag name="KSO_WM_TEMPLATE_INDEX" val="20191310"/>
  <p:tag name="KSO_WM_UNIT_SUPPORT_UNIT_TYPE" val="[&quot;d&quot;]"/>
  <p:tag name="KSO_WM_UNIT_LAYERLEVEL" val="1"/>
  <p:tag name="KSO_WM_TAG_VERSION" val="1.0"/>
  <p:tag name="KSO_WM_BEAUTIFY_FLAG" val="#wm#"/>
</p:tagLst>
</file>

<file path=ppt/tags/tag425.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单击此处添加大标题"/>
  <p:tag name="KSO_WM_UNIT_NOCLEAR" val="0"/>
  <p:tag name="KSO_WM_UNIT_VALUE" val="15"/>
  <p:tag name="KSO_WM_UNIT_HIGHLIGHT" val="0"/>
  <p:tag name="KSO_WM_UNIT_COMPATIBLE" val="0"/>
  <p:tag name="KSO_WM_UNIT_DIAGRAM_ISNUMVISUAL" val="0"/>
  <p:tag name="KSO_WM_UNIT_DIAGRAM_ISREFERUNIT" val="0"/>
  <p:tag name="KSO_WM_UNIT_TYPE" val="a"/>
  <p:tag name="KSO_WM_UNIT_INDEX" val="1"/>
  <p:tag name="KSO_WM_UNIT_ID" val="diagram20191310_1*a*1"/>
  <p:tag name="KSO_WM_TEMPLATE_CATEGORY" val="diagram"/>
  <p:tag name="KSO_WM_TEMPLATE_INDEX" val="20191310"/>
  <p:tag name="KSO_WM_UNIT_LAYERLEVEL" val="1"/>
  <p:tag name="KSO_WM_TAG_VERSION" val="1.0"/>
  <p:tag name="KSO_WM_BEAUTIFY_FLAG" val="#wm#"/>
  <p:tag name="KSO_WM_TAG_FRONT_SIZE" val=""/>
  <p:tag name="KSO_WM_TAG_BACKGROUP_ID" val=""/>
  <p:tag name="KSO_WM_TAG_BACKGROUP_SIZE" val=""/>
  <p:tag name="KSO_WM_TAG_ZODER_POSITION" val=""/>
</p:tagLst>
</file>

<file path=ppt/tags/tag426.xml><?xml version="1.0" encoding="utf-8"?>
<p:tagLst xmlns:a="http://schemas.openxmlformats.org/drawingml/2006/main" xmlns:r="http://schemas.openxmlformats.org/officeDocument/2006/relationships" xmlns:p="http://schemas.openxmlformats.org/presentationml/2006/main">
  <p:tag name="KSO_WM_SLIDE_LAYOUT_INFO" val="{&quot;backgroundInfo&quot;:[{&quot;bottom&quot;:0,&quot;bottomAbs&quot;:false,&quot;left&quot;:0,&quot;leftAbs&quot;:false,&quot;right&quot;:0,&quot;rightAbs&quot;:false,&quot;top&quot;:0,&quot;topAbs&quot;:false,&quot;type&quot;:&quot;general&quot;},{&quot;bottom&quot;:0,&quot;bottomAbs&quot;:false,&quot;left&quot;:0,&quot;leftAbs&quot;:false,&quot;right&quot;:0,&quot;rightAbs&quot;:false,&quot;top&quot;:0,&quot;topAbs&quot;:false,&quot;type&quot;:&quot;frame&quot;}],&quot;id&quot;:&quot;2020-08-04T10:14:51&quot;,&quot;maxSize&quot;:{&quot;size1&quot;:35.600000000000001},&quot;minSize&quot;:{&quot;size1&quot;:24.399999999999999},&quot;normalSize&quot;:{&quot;size1&quot;:31.199999999999999},&quot;subLayout&quot;:[{&quot;id&quot;:&quot;2020-08-04T10:14:51&quot;,&quot;margin&quot;:{&quot;bottom&quot;:0,&quot;left&quot;:2.5399999618530273,&quot;right&quot;:2.5399999618530273,&quot;top&quot;:2.5399999618530273},&quot;type&quot;:0},{&quot;direction&quot;:1,&quot;id&quot;:&quot;2020-08-04T10:14:51&quot;,&quot;maxSize&quot;:{&quot;size1&quot;:52.499606415106733},&quot;minSize&quot;:{&quot;size1&quot;:52.499606415106733},&quot;normalSize&quot;:{&quot;size1&quot;:52.499606415106733},&quot;subLayout&quot;:[{&quot;id&quot;:&quot;2020-08-04T10:14:51&quot;,&quot;margin&quot;:{&quot;bottom&quot;:2.5399999618530273,&quot;left&quot;:2.5399999618530273,&quot;right&quot;:2.1170001029968262,&quot;top&quot;:1.2699999809265137},&quot;type&quot;:0},{&quot;id&quot;:&quot;2020-08-04T10:14:51&quot;,&quot;margin&quot;:{&quot;bottom&quot;:2.5399999618530273,&quot;left&quot;:0,&quot;right&quot;:2.5399999618530273,&quot;top&quot;:1.2699999809265137},&quot;type&quot;:0}],&quot;type&quot;:0}],&quot;type&quot;:0}"/>
  <p:tag name="KSO_WM_SLIDE_BACKGROUND" val="[&quot;general&quot;,&quot;frame&quot;]"/>
  <p:tag name="KSO_WM_SLIDE_RATIO" val="1.777778"/>
  <p:tag name="KSO_WM_CHIP_INFOS" val="{&quot;layout_type&quot;:&quot;topbottom&quot;,&quot;tags&quot;:{&quot;style&quot;:[&quot;商务&quot;,&quot;简约&quot;,&quot;文艺清新&quot;,&quot;中国风&quot;,&quot;卡通&quot;,&quot;欧美风&quot;,&quot;黑板风&quot;,&quot;渐变风&quot;,&quot;党政风&quot;]},&quot;slide_type&quot;:[&quot;text&quot;],&quot;aspect_ratio&quot;:&quot;16:9&quot;}"/>
  <p:tag name="KSO_WM_CHIP_FILLPROP" val="[[{&quot;fill_id&quot;:&quot;34b8e677ad5f40a1bec752419291d33f&quot;,&quot;fill_align&quot;:&quot;lm&quot;,&quot;text_align&quot;:&quot;lm&quot;,&quot;text_direction&quot;:&quot;horizontal&quot;,&quot;chip_types&quot;:[&quot;header&quot;]},{&quot;fill_id&quot;:&quot;189c3cc29f2b4f62ba52897c7838c1f3&quot;,&quot;fill_align&quot;:&quot;lm&quot;,&quot;text_align&quot;:&quot;lm&quot;,&quot;text_direction&quot;:&quot;horizontal&quot;,&quot;chip_types&quot;:[&quot;diagram&quot;,&quot;pictext&quot;,&quot;text&quot;,&quot;picture&quot;,&quot;chart&quot;,&quot;table&quot;],&quot;support_features&quot;:[&quot;collage&quot;]},{&quot;fill_id&quot;:&quot;c786cd06d8aa4ebb92c23857ebcb871c&quot;,&quot;fill_align&quot;:&quot;lm&quot;,&quot;text_align&quot;:&quot;lm&quot;,&quot;text_direction&quot;:&quot;horizontal&quot;,&quot;chip_types&quot;:[&quot;diagram&quot;,&quot;pictext&quot;,&quot;text&quot;,&quot;picture&quot;,&quot;chart&quot;,&quot;table&quot;],&quot;support_features&quot;:[&quot;collage&quot;]}],[{&quot;fill_id&quot;:&quot;34b8e677ad5f40a1bec752419291d33f&quot;,&quot;fill_align&quot;:&quot;cm&quot;,&quot;text_align&quot;:&quot;cm&quot;,&quot;text_direction&quot;:&quot;horizontal&quot;,&quot;chip_types&quot;:[&quot;header&quot;]},{&quot;fill_id&quot;:&quot;189c3cc29f2b4f62ba52897c7838c1f3&quot;,&quot;fill_align&quot;:&quot;rm&quot;,&quot;text_align&quot;:&quot;lm&quot;,&quot;text_direction&quot;:&quot;horizontal&quot;,&quot;chip_types&quot;:[&quot;diagram&quot;,&quot;pictext&quot;,&quot;text&quot;,&quot;picture&quot;,&quot;chart&quot;,&quot;table&quot;],&quot;support_features&quot;:[&quot;collage&quot;]},{&quot;fill_id&quot;:&quot;c786cd06d8aa4ebb92c23857ebcb871c&quot;,&quot;fill_align&quot;:&quot;lm&quot;,&quot;text_align&quot;:&quot;lm&quot;,&quot;text_direction&quot;:&quot;horizontal&quot;,&quot;chip_types&quot;:[&quot;diagram&quot;,&quot;pictext&quot;,&quot;text&quot;,&quot;picture&quot;,&quot;chart&quot;,&quot;table&quot;],&quot;support_features&quot;:[&quot;collage&quot;]}]]"/>
  <p:tag name="KSO_WM_SLIDE_ID" val="diagram20209838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SLIDE_SIZE" val="816*312"/>
  <p:tag name="KSO_WM_SLIDE_POSITION" val="72*108"/>
  <p:tag name="KSO_WM_TAG_VERSION" val="1.0"/>
  <p:tag name="KSO_WM_BEAUTIFY_FLAG" val="#wm#"/>
  <p:tag name="KSO_WM_TEMPLATE_CATEGORY" val="diagram"/>
  <p:tag name="KSO_WM_TEMPLATE_INDEX" val="20209838"/>
  <p:tag name="KSO_WM_SLIDE_LAYOUT" val="a_d_f"/>
  <p:tag name="KSO_WM_SLIDE_LAYOUT_CNT" val="1_1_1"/>
  <p:tag name="KSO_WM_CHIP_XID" val="5eedabadaa51720c6c8f4f5d"/>
  <p:tag name="KSO_WM_CHIP_GROUPID" val="5eedabadaa51720c6c8f4f5c"/>
  <p:tag name="KSO_WM_SLIDE_BK_DARK_LIGHT" val="2"/>
  <p:tag name="KSO_WM_SLIDE_BACKGROUND_TYPE" val="frame"/>
  <p:tag name="KSO_WM_SLIDE_SUPPORT_FEATURE_TYPE" val="1"/>
  <p:tag name="KSO_WM_TEMPLATE_ASSEMBLE_XID" val="5f28c49a671cac3474371165"/>
  <p:tag name="KSO_WM_TEMPLATE_ASSEMBLE_GROUPID" val="5f28c49a671cac3474371165"/>
</p:tagLst>
</file>

<file path=ppt/tags/tag427.xml><?xml version="1.0" encoding="utf-8"?>
<p:tagLst xmlns:a="http://schemas.openxmlformats.org/drawingml/2006/main" xmlns:r="http://schemas.openxmlformats.org/officeDocument/2006/relationships" xmlns:p="http://schemas.openxmlformats.org/presentationml/2006/main">
  <p:tag name="KSO_WM_SLIDE_LAYOUT_INFO" val="{&quot;backgroundInfo&quot;:[{&quot;bottom&quot;:0,&quot;bottomAbs&quot;:false,&quot;left&quot;:0,&quot;leftAbs&quot;:false,&quot;right&quot;:0,&quot;rightAbs&quot;:false,&quot;top&quot;:0,&quot;topAbs&quot;:false,&quot;type&quot;:&quot;general&quot;},{&quot;bottom&quot;:0,&quot;bottomAbs&quot;:false,&quot;left&quot;:0,&quot;leftAbs&quot;:false,&quot;right&quot;:0,&quot;rightAbs&quot;:false,&quot;top&quot;:0,&quot;topAbs&quot;:false,&quot;type&quot;:&quot;frame&quot;}],&quot;id&quot;:&quot;2020-08-04T10:14:51&quot;,&quot;maxSize&quot;:{&quot;size1&quot;:35.600000000000001},&quot;minSize&quot;:{&quot;size1&quot;:24.399999999999999},&quot;normalSize&quot;:{&quot;size1&quot;:31.199999999999999},&quot;subLayout&quot;:[{&quot;id&quot;:&quot;2020-08-04T10:14:51&quot;,&quot;margin&quot;:{&quot;bottom&quot;:0,&quot;left&quot;:2.5399999618530273,&quot;right&quot;:2.5399999618530273,&quot;top&quot;:2.5399999618530273},&quot;type&quot;:0},{&quot;direction&quot;:1,&quot;id&quot;:&quot;2020-08-04T10:14:51&quot;,&quot;maxSize&quot;:{&quot;size1&quot;:52.499606415106733},&quot;minSize&quot;:{&quot;size1&quot;:52.499606415106733},&quot;normalSize&quot;:{&quot;size1&quot;:52.499606415106733},&quot;subLayout&quot;:[{&quot;id&quot;:&quot;2020-08-04T10:14:51&quot;,&quot;margin&quot;:{&quot;bottom&quot;:2.5399999618530273,&quot;left&quot;:2.5399999618530273,&quot;right&quot;:2.1170001029968262,&quot;top&quot;:1.2699999809265137},&quot;type&quot;:0},{&quot;id&quot;:&quot;2020-08-04T10:14:51&quot;,&quot;margin&quot;:{&quot;bottom&quot;:2.5399999618530273,&quot;left&quot;:0,&quot;right&quot;:2.5399999618530273,&quot;top&quot;:1.2699999809265137},&quot;type&quot;:0}],&quot;type&quot;:0}],&quot;type&quot;:0}"/>
  <p:tag name="KSO_WM_SLIDE_BACKGROUND" val="[&quot;general&quot;,&quot;frame&quot;]"/>
  <p:tag name="KSO_WM_SLIDE_RATIO" val="1.777778"/>
  <p:tag name="KSO_WM_CHIP_INFOS" val="{&quot;layout_type&quot;:&quot;topbottom&quot;,&quot;tags&quot;:{&quot;style&quot;:[&quot;商务&quot;,&quot;简约&quot;,&quot;文艺清新&quot;,&quot;中国风&quot;,&quot;卡通&quot;,&quot;欧美风&quot;,&quot;黑板风&quot;,&quot;渐变风&quot;,&quot;党政风&quot;]},&quot;slide_type&quot;:[&quot;text&quot;],&quot;aspect_ratio&quot;:&quot;16:9&quot;}"/>
  <p:tag name="KSO_WM_CHIP_FILLPROP" val="[[{&quot;fill_id&quot;:&quot;34b8e677ad5f40a1bec752419291d33f&quot;,&quot;fill_align&quot;:&quot;lm&quot;,&quot;text_align&quot;:&quot;lm&quot;,&quot;text_direction&quot;:&quot;horizontal&quot;,&quot;chip_types&quot;:[&quot;header&quot;]},{&quot;fill_id&quot;:&quot;189c3cc29f2b4f62ba52897c7838c1f3&quot;,&quot;fill_align&quot;:&quot;lm&quot;,&quot;text_align&quot;:&quot;lm&quot;,&quot;text_direction&quot;:&quot;horizontal&quot;,&quot;chip_types&quot;:[&quot;diagram&quot;,&quot;pictext&quot;,&quot;text&quot;,&quot;picture&quot;,&quot;chart&quot;,&quot;table&quot;],&quot;support_features&quot;:[&quot;collage&quot;]},{&quot;fill_id&quot;:&quot;c786cd06d8aa4ebb92c23857ebcb871c&quot;,&quot;fill_align&quot;:&quot;lm&quot;,&quot;text_align&quot;:&quot;lm&quot;,&quot;text_direction&quot;:&quot;horizontal&quot;,&quot;chip_types&quot;:[&quot;diagram&quot;,&quot;pictext&quot;,&quot;text&quot;,&quot;picture&quot;,&quot;chart&quot;,&quot;table&quot;],&quot;support_features&quot;:[&quot;collage&quot;]}],[{&quot;fill_id&quot;:&quot;34b8e677ad5f40a1bec752419291d33f&quot;,&quot;fill_align&quot;:&quot;cm&quot;,&quot;text_align&quot;:&quot;cm&quot;,&quot;text_direction&quot;:&quot;horizontal&quot;,&quot;chip_types&quot;:[&quot;header&quot;]},{&quot;fill_id&quot;:&quot;189c3cc29f2b4f62ba52897c7838c1f3&quot;,&quot;fill_align&quot;:&quot;rm&quot;,&quot;text_align&quot;:&quot;lm&quot;,&quot;text_direction&quot;:&quot;horizontal&quot;,&quot;chip_types&quot;:[&quot;diagram&quot;,&quot;pictext&quot;,&quot;text&quot;,&quot;picture&quot;,&quot;chart&quot;,&quot;table&quot;],&quot;support_features&quot;:[&quot;collage&quot;]},{&quot;fill_id&quot;:&quot;c786cd06d8aa4ebb92c23857ebcb871c&quot;,&quot;fill_align&quot;:&quot;lm&quot;,&quot;text_align&quot;:&quot;lm&quot;,&quot;text_direction&quot;:&quot;horizontal&quot;,&quot;chip_types&quot;:[&quot;diagram&quot;,&quot;pictext&quot;,&quot;text&quot;,&quot;picture&quot;,&quot;chart&quot;,&quot;table&quot;],&quot;support_features&quot;:[&quot;collage&quot;]}]]"/>
  <p:tag name="KSO_WM_SLIDE_ID" val="diagram20209838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SLIDE_SIZE" val="816*312"/>
  <p:tag name="KSO_WM_SLIDE_POSITION" val="72*108"/>
  <p:tag name="KSO_WM_TAG_VERSION" val="1.0"/>
  <p:tag name="KSO_WM_BEAUTIFY_FLAG" val="#wm#"/>
  <p:tag name="KSO_WM_TEMPLATE_CATEGORY" val="diagram"/>
  <p:tag name="KSO_WM_TEMPLATE_INDEX" val="20209838"/>
  <p:tag name="KSO_WM_SLIDE_LAYOUT" val="a_d_f"/>
  <p:tag name="KSO_WM_SLIDE_LAYOUT_CNT" val="1_1_1"/>
  <p:tag name="KSO_WM_CHIP_XID" val="5eedabadaa51720c6c8f4f5d"/>
  <p:tag name="KSO_WM_CHIP_GROUPID" val="5eedabadaa51720c6c8f4f5c"/>
  <p:tag name="KSO_WM_SLIDE_BK_DARK_LIGHT" val="2"/>
  <p:tag name="KSO_WM_SLIDE_BACKGROUND_TYPE" val="frame"/>
  <p:tag name="KSO_WM_SLIDE_SUPPORT_FEATURE_TYPE" val="1"/>
  <p:tag name="KSO_WM_TEMPLATE_ASSEMBLE_XID" val="5f28c49a671cac3474371165"/>
  <p:tag name="KSO_WM_TEMPLATE_ASSEMBLE_GROUPID" val="5f28c49a671cac3474371165"/>
</p:tagLst>
</file>

<file path=ppt/tags/tag428.xml><?xml version="1.0" encoding="utf-8"?>
<p:tagLst xmlns:a="http://schemas.openxmlformats.org/drawingml/2006/main" xmlns:r="http://schemas.openxmlformats.org/officeDocument/2006/relationships" xmlns:p="http://schemas.openxmlformats.org/presentationml/2006/main">
  <p:tag name="KSO_WM_SLIDE_BACKGROUND" val="[&quot;leftRight&quot;]"/>
  <p:tag name="KSO_WM_SLIDE_RATIO" val="1.777778"/>
  <p:tag name="KSO_WM_CHIP_INFOS" val="{&quot;layout_type&quot;:&quot;leftright&quot;,&quot;tags&quot;:{&quot;style&quot;:[&quot;商务&quot;,&quot;简约&quot;,&quot;文艺清新&quot;,&quot;中国风&quot;,&quot;卡通&quot;,&quot;欧美风&quot;,&quot;黑板风&quot;,&quot;渐变风&quot;,&quot;党政风&quot;]},&quot;slide_type&quot;:[&quot;text&quot;],&quot;aspect_ratio&quot;:&quot;16:9&quot;}"/>
  <p:tag name="KSO_WM_CHIP_FILLPROP" val="[[{&quot;fill_id&quot;:&quot;228de5d0be814b7dab6b7fa42ac8fb9a&quot;,&quot;fill_align&quot;:&quot;cm&quot;,&quot;text_align&quot;:&quot;cm&quot;,&quot;text_direction&quot;:&quot;horizontal&quot;,&quot;chip_types&quot;:[&quot;picture&quot;,&quot;video&quot;]},{&quot;fill_id&quot;:&quot;baae42b0cee947bcb1eb86d88f12a62a&quot;,&quot;fill_align&quot;:&quot;lm&quot;,&quot;text_align&quot;:&quot;lm&quot;,&quot;text_direction&quot;:&quot;horizontal&quot;,&quot;chip_types&quot;:[&quot;text&quot;,&quot;header&quot;]}]]"/>
  <p:tag name="KSO_WM_SLIDE_ID" val="diagram20206309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SLIDE_SIZE" val="959*444"/>
  <p:tag name="KSO_WM_SLIDE_POSITION" val="0*47"/>
  <p:tag name="KSO_WM_TAG_VERSION" val="1.0"/>
  <p:tag name="KSO_WM_BEAUTIFY_FLAG" val="#wm#"/>
  <p:tag name="KSO_WM_TEMPLATE_CATEGORY" val="diagram"/>
  <p:tag name="KSO_WM_TEMPLATE_INDEX" val="20206309"/>
  <p:tag name="KSO_WM_SLIDE_LAYOUT" val="a_d"/>
  <p:tag name="KSO_WM_SLIDE_LAYOUT_CNT" val="1_1"/>
  <p:tag name="KSO_WM_CHIP_XID" val="5ea0ffd1660c33b3b8e66be4"/>
  <p:tag name="KSO_WM_CHIP_GROUPID" val="5ea0ffd1660c33b3b8e66be3"/>
  <p:tag name="KSO_WM_SLIDE_BK_DARK_LIGHT" val="2"/>
  <p:tag name="KSO_WM_SLIDE_BACKGROUND_TYPE" val="leftRight"/>
  <p:tag name="KSO_WM_SLIDE_SUPPORT_FEATURE_TYPE" val="0"/>
  <p:tag name="KSO_WM_TEMPLATE_ASSEMBLE_XID" val="5eeccd1aa758c1ec0b708da1"/>
  <p:tag name="KSO_WM_TEMPLATE_ASSEMBLE_GROUPID" val="5eeccd1aa758c1ec0b708da1"/>
  <p:tag name="KSO_WM_SLIDE_LAYOUT_INFO" val="{&quot;direction&quot;:1,&quot;id&quot;:&quot;2020-06-19T22:35:33&quot;,&quot;maxSize&quot;:{&quot;size1&quot;:71.200000000000003},&quot;minSize&quot;:{&quot;size1&quot;:66.200000000000003},&quot;normalSize&quot;:{&quot;size1&quot;:70.67916666666666},&quot;subLayout&quot;:[{&quot;id&quot;:&quot;2020-06-19T22:35:33&quot;,&quot;margin&quot;:{&quot;bottom&quot;:1.6929999589920044,&quot;left&quot;:0,&quot;right&quot;:0,&quot;top&quot;:1.6929999589920044},&quot;type&quot;:0},{&quot;backgroundInfo&quot;:[{&quot;bottom&quot;:0.088888889999999998,&quot;bottomAbs&quot;:false,&quot;left&quot;:0,&quot;leftAbs&quot;:false,&quot;right&quot;:0,&quot;rightAbs&quot;:false,&quot;top&quot;:0.088888889999999998,&quot;topAbs&quot;:false,&quot;type&quot;:&quot;leftRight&quot;}],&quot;id&quot;:&quot;2020-06-19T22:35:33&quot;,&quot;margin&quot;:{&quot;bottom&quot;:4.6570000648498535,&quot;left&quot;:1.2699999809265137,&quot;right&quot;:1.2699999809265137,&quot;top&quot;:4.6570000648498535},&quot;type&quot;:0}],&quot;type&quot;:0}"/>
</p:tagLst>
</file>

<file path=ppt/tags/tag429.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BK_DARK_LIGHT" val="2"/>
  <p:tag name="KSO_WM_UNIT_LAYERLEVEL" val="1"/>
  <p:tag name="KSO_WM_TAG_VERSION" val="1.0"/>
  <p:tag name="KSO_WM_BEAUTIFY_FLAG" val="#wm#"/>
  <p:tag name="KSO_WM_UNIT_TYPE" val="i"/>
  <p:tag name="KSO_WM_UNIT_FILL_FORE_SCHEMECOLOR_INDEX_BRIGHTNESS" val="0"/>
  <p:tag name="KSO_WM_UNIT_FILL_FORE_SCHEMECOLOR_INDEX" val="16"/>
  <p:tag name="KSO_WM_UNIT_FILL_TYPE" val="1"/>
  <p:tag name="KSO_WM_UNIT_TEXT_FILL_FORE_SCHEMECOLOR_INDEX_BRIGHTNESS" val="0"/>
  <p:tag name="KSO_WM_UNIT_TEXT_FILL_FORE_SCHEMECOLOR_INDEX" val="2"/>
  <p:tag name="KSO_WM_UNIT_TEXT_FILL_TYPE" val="1"/>
</p:tagLst>
</file>

<file path=ppt/tags/tag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30.xml><?xml version="1.0" encoding="utf-8"?>
<p:tagLst xmlns:a="http://schemas.openxmlformats.org/drawingml/2006/main" xmlns:r="http://schemas.openxmlformats.org/officeDocument/2006/relationships" xmlns:p="http://schemas.openxmlformats.org/presentationml/2006/main">
  <p:tag name="KSO_WM_UNIT_TYPE" val="i"/>
  <p:tag name="KSO_WM_UNIT_SUBTYPE" val="h"/>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NDEX" val="0"/>
  <p:tag name="KSO_WM_UNIT_ID" val="_14*i*0"/>
  <p:tag name="KSO_WM_UNIT_BK_DARK_LIGHT" val="2"/>
  <p:tag name="KSO_WM_UNIT_LAYERLEVEL" val="1"/>
  <p:tag name="KSO_WM_TAG_VERSION" val="1.0"/>
  <p:tag name="KSO_WM_BEAUTIFY_FLAG" val="#wm#"/>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Lst>
</file>

<file path=ppt/tags/tag431.xml><?xml version="1.0" encoding="utf-8"?>
<p:tagLst xmlns:a="http://schemas.openxmlformats.org/drawingml/2006/main" xmlns:r="http://schemas.openxmlformats.org/officeDocument/2006/relationships" xmlns:p="http://schemas.openxmlformats.org/presentationml/2006/main">
  <p:tag name="KSO_WM_UNIT_VALUE" val="1565*2242"/>
  <p:tag name="KSO_WM_UNIT_HIGHLIGHT" val="0"/>
  <p:tag name="KSO_WM_UNIT_COMPATIBLE" val="1"/>
  <p:tag name="KSO_WM_UNIT_DIAGRAM_ISNUMVISUAL" val="0"/>
  <p:tag name="KSO_WM_UNIT_DIAGRAM_ISREFERUNIT" val="0"/>
  <p:tag name="KSO_WM_UNIT_TYPE" val="d"/>
  <p:tag name="KSO_WM_UNIT_INDEX" val="1"/>
  <p:tag name="KSO_WM_UNIT_ID" val="diagram20206309_1*d*1"/>
  <p:tag name="KSO_WM_TEMPLATE_CATEGORY" val="diagram"/>
  <p:tag name="KSO_WM_TEMPLATE_INDEX" val="20206309"/>
  <p:tag name="KSO_WM_UNIT_LAYERLEVEL" val="1"/>
  <p:tag name="KSO_WM_TAG_VERSION" val="1.0"/>
  <p:tag name="KSO_WM_BEAUTIFY_FLAG" val="#wm#"/>
  <p:tag name="KSO_WM_CHIP_GROUPID" val="5ea296b3660c33b3b8e6813b"/>
  <p:tag name="KSO_WM_CHIP_XID" val="5ea296b3660c33b3b8e6813c"/>
  <p:tag name="KSO_WM_UNIT_DEC_AREA_ID" val="64abc404c3ba4ab2a646e4e7d85ab6f4"/>
  <p:tag name="KSO_WM_ASSEMBLE_CHIP_INDEX" val="fd9b6c5b7cdd491e9f573a18b9cf8539"/>
  <p:tag name="KSO_WM_UNIT_PLACING_PICTURE" val="fd9b6c5b7cdd491e9f573a18b9cf8539"/>
  <p:tag name="KSO_WM_UNIT_SUPPORT_UNIT_TYPE" val="[&quot;θ&quot;]"/>
  <p:tag name="KSO_WM_TEMPLATE_ASSEMBLE_XID" val="5eeccd1aa758c1ec0b708da1"/>
  <p:tag name="KSO_WM_TEMPLATE_ASSEMBLE_GROUPID" val="5eeccd1aa758c1ec0b708da1"/>
  <p:tag name="KSO_WM_TAG_FRONT_SIZE" val=""/>
  <p:tag name="KSO_WM_TAG_BACKGROUP_ID" val=""/>
  <p:tag name="KSO_WM_TAG_BACKGROUP_SIZE" val=""/>
  <p:tag name="KSO_WM_TAG_ZODER_POSITION" val=""/>
</p:tagLst>
</file>

<file path=ppt/tags/tag432.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5"/>
  <p:tag name="KSO_WM_UNIT_HIGHLIGHT" val="0"/>
  <p:tag name="KSO_WM_UNIT_COMPATIBLE" val="0"/>
  <p:tag name="KSO_WM_UNIT_DIAGRAM_ISNUMVISUAL" val="0"/>
  <p:tag name="KSO_WM_UNIT_DIAGRAM_ISREFERUNIT" val="0"/>
  <p:tag name="KSO_WM_UNIT_TYPE" val="a"/>
  <p:tag name="KSO_WM_UNIT_INDEX" val="1"/>
  <p:tag name="KSO_WM_UNIT_ID" val="diagram20206309_1*a*1"/>
  <p:tag name="KSO_WM_TEMPLATE_CATEGORY" val="diagram"/>
  <p:tag name="KSO_WM_TEMPLATE_INDEX" val="20206309"/>
  <p:tag name="KSO_WM_UNIT_LAYERLEVEL" val="1"/>
  <p:tag name="KSO_WM_TAG_VERSION" val="1.0"/>
  <p:tag name="KSO_WM_BEAUTIFY_FLAG" val="#wm#"/>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36a99cc38f2f42d6a9801ff60e829559"/>
  <p:tag name="KSO_WM_ASSEMBLE_CHIP_INDEX" val="4fd49939dd264cdca249aca228451b50"/>
  <p:tag name="KSO_WM_UNIT_TEXT_FILL_FORE_SCHEMECOLOR_INDEX_BRIGHTNESS" val="0"/>
  <p:tag name="KSO_WM_UNIT_TEXT_FILL_FORE_SCHEMECOLOR_INDEX" val="13"/>
  <p:tag name="KSO_WM_UNIT_TEXT_FILL_TYPE" val="1"/>
  <p:tag name="KSO_WM_TEMPLATE_ASSEMBLE_XID" val="5eeccd1aa758c1ec0b708da1"/>
  <p:tag name="KSO_WM_TEMPLATE_ASSEMBLE_GROUPID" val="5eeccd1aa758c1ec0b708da1"/>
  <p:tag name="KSO_WM_TAG_FRONT_SIZE" val=""/>
  <p:tag name="KSO_WM_TAG_BACKGROUP_ID" val=""/>
  <p:tag name="KSO_WM_TAG_BACKGROUP_SIZE" val=""/>
  <p:tag name="KSO_WM_TAG_ZODER_POSITION" val=""/>
</p:tagLst>
</file>

<file path=ppt/tags/tag433.xml><?xml version="1.0" encoding="utf-8"?>
<p:tagLst xmlns:a="http://schemas.openxmlformats.org/drawingml/2006/main" xmlns:r="http://schemas.openxmlformats.org/officeDocument/2006/relationships" xmlns:p="http://schemas.openxmlformats.org/presentationml/2006/main">
  <p:tag name="KSO_WM_SLIDE_BACKGROUND" val="[&quot;general&quot;]"/>
  <p:tag name="KSO_WM_SLIDE_RATIO" val="1.777778"/>
  <p:tag name="KSO_WM_CHIP_INFOS" val="{&quot;type&quot;:0,&quot;layout_type&quot;:&quot;leftright&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FILLPROP" val="[[{&quot;text_align&quot;:&quot;cm&quot;,&quot;text_direction&quot;:&quot;horizontal&quot;,&quot;support_features&quot;:[&quot;collage&quot;,&quot;carousel&quot;],&quot;support_big_font&quot;:false,&quot;fill_id&quot;:&quot;3677946713be46388f666fab032183a9&quot;,&quot;fill_align&quot;:&quot;cm&quot;,&quot;chip_types&quot;:[&quot;picture&quot;]},{&quot;text_align&quot;:&quot;lm&quot;,&quot;text_direction&quot;:&quot;horizontal&quot;,&quot;support_big_font&quot;:false,&quot;fill_id&quot;:&quot;10ac3afb38e2416bb2cc8a531c8cc6a2&quot;,&quot;fill_align&quot;:&quot;cm&quot;,&quot;chip_types&quot;:[&quot;text&quot;,&quot;header&quot;]}],[{&quot;text_align&quot;:&quot;cm&quot;,&quot;text_direction&quot;:&quot;horizontal&quot;,&quot;support_features&quot;:[&quot;collage&quot;,&quot;carousel&quot;],&quot;support_big_font&quot;:false,&quot;fill_id&quot;:&quot;3677946713be46388f666fab032183a9&quot;,&quot;fill_align&quot;:&quot;cm&quot;,&quot;chip_types&quot;:[&quot;picture&quot;]},{&quot;text_align&quot;:&quot;cm&quot;,&quot;text_direction&quot;:&quot;horizontal&quot;,&quot;support_big_font&quot;:false,&quot;fill_id&quot;:&quot;10ac3afb38e2416bb2cc8a531c8cc6a2&quot;,&quot;fill_align&quot;:&quot;cm&quot;,&quot;chip_types&quot;:[&quot;text&quot;,&quot;header&quot;]}]]"/>
  <p:tag name="KSO_WM_SLIDE_ID" val="diagram20211385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SLIDE_SIZE" val="912*492"/>
  <p:tag name="KSO_WM_SLIDE_POSITION" val="24*24"/>
  <p:tag name="KSO_WM_TAG_VERSION" val="1.0"/>
  <p:tag name="KSO_WM_BEAUTIFY_FLAG" val="#wm#"/>
  <p:tag name="KSO_WM_TEMPLATE_CATEGORY" val="diagram"/>
  <p:tag name="KSO_WM_TEMPLATE_INDEX" val="20211385"/>
  <p:tag name="KSO_WM_SLIDE_LAYOUT" val="a_d"/>
  <p:tag name="KSO_WM_SLIDE_LAYOUT_CNT" val="1_1"/>
  <p:tag name="KSO_WM_CHIP_XID" val="5f6db1f49c98c299aacce6b0"/>
  <p:tag name="KSO_WM_CHIP_GROUPID" val="5f6db1f49c98c299aacce6af"/>
  <p:tag name="KSO_WM_SLIDE_BK_DARK_LIGHT" val="2"/>
  <p:tag name="KSO_WM_SLIDE_BACKGROUND_TYPE" val="general"/>
  <p:tag name="KSO_WM_SLIDE_SUPPORT_FEATURE_TYPE" val="3"/>
  <p:tag name="KSO_WM_TEMPLATE_ASSEMBLE_XID" val="5f6df3310ff15d9a40e850a6"/>
  <p:tag name="KSO_WM_TEMPLATE_ASSEMBLE_GROUPID" val="5f6df3310ff15d9a40e850a6"/>
  <p:tag name="KSO_WM_SLIDE_LAYOUT_INFO" val="{&quot;backgroundInfo&quot;:[{&quot;bottom&quot;:0,&quot;bottomAbs&quot;:false,&quot;left&quot;:0,&quot;leftAbs&quot;:false,&quot;right&quot;:0,&quot;rightAbs&quot;:false,&quot;top&quot;:0,&quot;topAbs&quot;:false,&quot;type&quot;:&quot;general&quot;}],&quot;direction&quot;:1,&quot;id&quot;:&quot;2020-09-25T21:40:04&quot;,&quot;maxSize&quot;:{&quot;size1&quot;:60},&quot;minSize&quot;:{&quot;size1&quot;:47.700000000000003},&quot;normalSize&quot;:{&quot;size1&quot;:47.700000000000003},&quot;subLayout&quot;:[{&quot;id&quot;:&quot;2020-09-25T21:40:04&quot;,&quot;margin&quot;:{&quot;bottom&quot;:0.82499998807907104,&quot;left&quot;:0.86799997091293335,&quot;right&quot;:0.026000002399086952,&quot;top&quot;:0.86799997091293335},&quot;type&quot;:0},{&quot;id&quot;:&quot;2020-09-25T21:40:04&quot;,&quot;margin&quot;:{&quot;bottom&quot;:4.2329998016357422,&quot;left&quot;:1.6460000276565552,&quot;right&quot;:2.5399999618530273,&quot;top&quot;:4.2329998016357422},&quot;type&quot;:0}],&quot;type&quot;:0}"/>
  <p:tag name="KSO_WM_CHIP_DECFILLPROP" val="[]"/>
</p:tagLst>
</file>

<file path=ppt/tags/tag434.xml><?xml version="1.0" encoding="utf-8"?>
<p:tagLst xmlns:a="http://schemas.openxmlformats.org/drawingml/2006/main" xmlns:r="http://schemas.openxmlformats.org/officeDocument/2006/relationships" xmlns:p="http://schemas.openxmlformats.org/presentationml/2006/main">
  <p:tag name="KSO_WM_UNIT_TYPE" val="i"/>
  <p:tag name="KSO_WM_UNIT_SUBTYPE" val="h"/>
  <p:tag name="KSO_WM_SLIDE_BACKGROUND_TYPE" val="general"/>
  <p:tag name="KSO_WM_SLIDE_BK_DARK_LIGHT" val="2"/>
  <p:tag name="KSO_WM_UNIT_HIGHLIGHT" val="0"/>
  <p:tag name="KSO_WM_UNIT_COMPATIBLE" val="0"/>
  <p:tag name="KSO_WM_UNIT_DIAGRAM_ISNUMVISUAL" val="0"/>
  <p:tag name="KSO_WM_UNIT_DIAGRAM_ISREFERUNIT" val="0"/>
  <p:tag name="KSO_WM_UNIT_INDEX" val="0"/>
  <p:tag name="KSO_WM_UNIT_ID" val="_12*i*0"/>
  <p:tag name="KSO_WM_UNIT_BK_DARK_LIGHT" val="2"/>
  <p:tag name="KSO_WM_UNIT_LAYERLEVEL" val="1"/>
  <p:tag name="KSO_WM_TAG_VERSION" val="1.0"/>
  <p:tag name="KSO_WM_BEAUTIFY_FLAG" val="#wm#"/>
  <p:tag name="KSO_WM_UNIT_FILL_FORE_SCHEMECOLOR_INDEX_BRIGHTNESS" val="0"/>
  <p:tag name="KSO_WM_UNIT_FILL_FORE_SCHEMECOLOR_INDEX" val="16"/>
  <p:tag name="KSO_WM_UNIT_FILL_TYPE" val="1"/>
  <p:tag name="KSO_WM_UNIT_TEXT_FILL_FORE_SCHEMECOLOR_INDEX_BRIGHTNESS" val="0"/>
  <p:tag name="KSO_WM_UNIT_TEXT_FILL_FORE_SCHEMECOLOR_INDEX" val="2"/>
  <p:tag name="KSO_WM_UNIT_TEXT_FILL_TYPE" val="1"/>
</p:tagLst>
</file>

<file path=ppt/tags/tag435.xml><?xml version="1.0" encoding="utf-8"?>
<p:tagLst xmlns:a="http://schemas.openxmlformats.org/drawingml/2006/main" xmlns:r="http://schemas.openxmlformats.org/officeDocument/2006/relationships" xmlns:p="http://schemas.openxmlformats.org/presentationml/2006/main">
  <p:tag name="KSO_WM_UNIT_VALUE" val="1734*1523"/>
  <p:tag name="KSO_WM_UNIT_HIGHLIGHT" val="0"/>
  <p:tag name="KSO_WM_UNIT_COMPATIBLE" val="0"/>
  <p:tag name="KSO_WM_UNIT_DIAGRAM_ISNUMVISUAL" val="0"/>
  <p:tag name="KSO_WM_UNIT_DIAGRAM_ISREFERUNIT" val="0"/>
  <p:tag name="KSO_WM_UNIT_TYPE" val="d"/>
  <p:tag name="KSO_WM_UNIT_INDEX" val="1"/>
  <p:tag name="KSO_WM_UNIT_ID" val="diagram20211385_1*d*1"/>
  <p:tag name="KSO_WM_TEMPLATE_CATEGORY" val="diagram"/>
  <p:tag name="KSO_WM_TEMPLATE_INDEX" val="20211385"/>
  <p:tag name="KSO_WM_UNIT_LAYERLEVEL" val="1"/>
  <p:tag name="KSO_WM_TAG_VERSION" val="1.0"/>
  <p:tag name="KSO_WM_BEAUTIFY_FLAG" val="#wm#"/>
  <p:tag name="KSO_WM_CHIP_GROUPID" val="5e7310da9a230a26b9e88a19"/>
  <p:tag name="KSO_WM_CHIP_XID" val="5e7310da9a230a26b9e88a1a"/>
  <p:tag name="KSO_WM_UNIT_DEC_AREA_ID" val="bc55e69eae1e4c31980cc5df4cdf0fe0"/>
  <p:tag name="KSO_WM_UNIT_DECORATE_INFO" val="{&quot;ReferentInfo&quot;:{&quot;Id&quot;:&quot;slide&quot;,&quot;X&quot;:{&quot;Pos&quot;:0},&quot;Y&quot;:{&quot;Pos&quot;:0}},&quot;DecorateInfoX&quot;:{&quot;Pos&quot;:0,&quot;IsAbs&quot;:false},&quot;DecorateInfoY&quot;:{&quot;Pos&quot;:0,&quot;IsAbs&quot;:false},&quot;DecorateInfoW&quot;:{&quot;IsAbs&quot;:true},&quot;DecorateInfoH&quot;:{&quot;IsAbs&quot;:true},&quot;whChangeMode&quot;:0}"/>
  <p:tag name="KSO_WM_UNIT_SM_LIMIT_TYPE" val="0"/>
  <p:tag name="KSO_WM_CHIP_FILLAREA_FILL_RULE" val="{&quot;fill_align&quot;:&quot;cm&quot;,&quot;fill_mode&quot;:&quot;full&quot;,&quot;sacle_strategy&quot;:&quot;smart&quot;}"/>
  <p:tag name="KSO_WM_ASSEMBLE_CHIP_INDEX" val="9423730c685d4e86bb8fc9a20490390a"/>
  <p:tag name="KSO_WM_UNIT_PLACING_PICTURE" val="9423730c685d4e86bb8fc9a20490390a"/>
  <p:tag name="KSO_WM_TEMPLATE_ASSEMBLE_XID" val="5f6df3310ff15d9a40e850a6"/>
  <p:tag name="KSO_WM_TEMPLATE_ASSEMBLE_GROUPID" val="5f6df3310ff15d9a40e850a6"/>
  <p:tag name="KSO_WM_TAG_FRONT_SIZE" val=""/>
  <p:tag name="KSO_WM_TAG_BACKGROUP_ID" val=""/>
  <p:tag name="KSO_WM_TAG_BACKGROUP_SIZE" val=""/>
  <p:tag name="KSO_WM_TAG_ZODER_POSITION" val=""/>
</p:tagLst>
</file>

<file path=ppt/tags/tag436.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8"/>
  <p:tag name="KSO_WM_UNIT_HIGHLIGHT" val="0"/>
  <p:tag name="KSO_WM_UNIT_COMPATIBLE" val="0"/>
  <p:tag name="KSO_WM_UNIT_DIAGRAM_ISNUMVISUAL" val="0"/>
  <p:tag name="KSO_WM_UNIT_DIAGRAM_ISREFERUNIT" val="0"/>
  <p:tag name="KSO_WM_UNIT_TYPE" val="a"/>
  <p:tag name="KSO_WM_UNIT_INDEX" val="1"/>
  <p:tag name="KSO_WM_UNIT_ID" val="diagram20211385_1*a*1"/>
  <p:tag name="KSO_WM_TEMPLATE_CATEGORY" val="diagram"/>
  <p:tag name="KSO_WM_TEMPLATE_INDEX" val="20211385"/>
  <p:tag name="KSO_WM_UNIT_LAYERLEVEL" val="1"/>
  <p:tag name="KSO_WM_TAG_VERSION" val="1.0"/>
  <p:tag name="KSO_WM_BEAUTIFY_FLAG" val="#wm#"/>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7120fd19052c4fd6a961482c81cc1a43"/>
  <p:tag name="KSO_WM_UNIT_DECORATE_INFO" val="{&quot;ReferentInfo&quot;:{&quot;Id&quot;:&quot;slide&quot;,&quot;X&quot;:{&quot;Pos&quot;:0},&quot;Y&quot;:{&quot;Pos&quot;:0}},&quot;DecorateInfoX&quot;:{&quot;Pos&quot;:0,&quot;IsAbs&quot;:false},&quot;DecorateInfoY&quot;:{&quot;Pos&quot;:0,&quot;IsAbs&quot;:false},&quot;DecorateInfoW&quot;:{&quot;IsAbs&quot;:true},&quot;DecorateInfoH&quot;:{&quot;IsAbs&quot;:true},&quot;whChangeMode&quot;:0}"/>
  <p:tag name="KSO_WM_UNIT_SM_LIMIT_TYPE" val="0"/>
  <p:tag name="KSO_WM_CHIP_FILLAREA_FILL_RULE" val="{&quot;fill_align&quot;:&quot;cm&quot;,&quot;fill_mode&quot;:&quot;full&quot;,&quot;sacle_strategy&quot;:&quot;smart&quot;}"/>
  <p:tag name="KSO_WM_ASSEMBLE_CHIP_INDEX" val="802793867678409c9badc7258310e0ad"/>
  <p:tag name="KSO_WM_UNIT_TEXT_FILL_FORE_SCHEMECOLOR_INDEX_BRIGHTNESS" val="0"/>
  <p:tag name="KSO_WM_UNIT_TEXT_FILL_FORE_SCHEMECOLOR_INDEX" val="13"/>
  <p:tag name="KSO_WM_UNIT_TEXT_FILL_TYPE" val="1"/>
  <p:tag name="KSO_WM_TEMPLATE_ASSEMBLE_XID" val="5f6df3310ff15d9a40e850a6"/>
  <p:tag name="KSO_WM_TEMPLATE_ASSEMBLE_GROUPID" val="5f6df3310ff15d9a40e850a6"/>
  <p:tag name="KSO_WM_TAG_FRONT_SIZE" val=""/>
  <p:tag name="KSO_WM_TAG_BACKGROUP_ID" val=""/>
  <p:tag name="KSO_WM_TAG_BACKGROUP_SIZE" val=""/>
  <p:tag name="KSO_WM_TAG_ZODER_POSITION" val=""/>
</p:tagLst>
</file>

<file path=ppt/tags/tag4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11385_1*i*1"/>
  <p:tag name="KSO_WM_TEMPLATE_CATEGORY" val="diagram"/>
  <p:tag name="KSO_WM_TEMPLATE_INDEX" val="20211385"/>
  <p:tag name="KSO_WM_UNIT_LAYERLEVEL" val="1"/>
  <p:tag name="KSO_WM_TAG_VERSION" val="1.0"/>
  <p:tag name="KSO_WM_BEAUTIFY_FLAG" val="#wm#"/>
  <p:tag name="KSO_WM_UNIT_BLOCK" val="0"/>
  <p:tag name="KSO_WM_UNIT_SM_LIMIT_TYPE" val="1"/>
  <p:tag name="KSO_WM_UNIT_DEC_AREA_ID" val="a70ddfdcb3c64a239e5702c6dc41047c"/>
  <p:tag name="KSO_WM_UNIT_DECORATE_INFO" val="{&quot;ReferentInfo&quot;:{&quot;Id&quot;:&quot;slide&quot;,&quot;X&quot;:{&quot;Pos&quot;:0},&quot;Y&quot;:{&quot;Pos&quot;:0}},&quot;DecorateInfoX&quot;:{&quot;Pos&quot;:0,&quot;IsAbs&quot;:false},&quot;DecorateInfoY&quot;:{&quot;Pos&quot;:0,&quot;IsAbs&quot;:false},&quot;DecorateInfoW&quot;:{&quot;IsAbs&quot;:true},&quot;DecorateInfoH&quot;:{&quot;IsAbs&quot;:true},&quot;whChangeMode&quot;:0}"/>
  <p:tag name="KSO_WM_CHIP_GROUPID" val="5f6db1f49c98c299aacce6af"/>
  <p:tag name="KSO_WM_CHIP_XID" val="5f6db1f49c98c299aacce6b0"/>
  <p:tag name="KSO_WM_UNIT_LINE_FORE_SCHEMECOLOR_INDEX_BRIGHTNESS" val="0"/>
  <p:tag name="KSO_WM_UNIT_LINE_FORE_SCHEMECOLOR_INDEX" val="13"/>
  <p:tag name="KSO_WM_UNIT_LINE_FILL_TYPE" val="2"/>
  <p:tag name="KSO_WM_TEMPLATE_ASSEMBLE_XID" val="5f6df3310ff15d9a40e850a6"/>
  <p:tag name="KSO_WM_TEMPLATE_ASSEMBLE_GROUPID" val="5f6df3310ff15d9a40e850a6"/>
</p:tagLst>
</file>

<file path=ppt/tags/tag4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211385_1*i*2"/>
  <p:tag name="KSO_WM_TEMPLATE_CATEGORY" val="diagram"/>
  <p:tag name="KSO_WM_TEMPLATE_INDEX" val="20211385"/>
  <p:tag name="KSO_WM_UNIT_LAYERLEVEL" val="1"/>
  <p:tag name="KSO_WM_TAG_VERSION" val="1.0"/>
  <p:tag name="KSO_WM_BEAUTIFY_FLAG" val="#wm#"/>
  <p:tag name="KSO_WM_UNIT_BLOCK" val="0"/>
  <p:tag name="KSO_WM_UNIT_SM_LIMIT_TYPE" val="1"/>
  <p:tag name="KSO_WM_UNIT_DEC_AREA_ID" val="f1d05f5920ab4faa98c6ac4ec217b8eb"/>
  <p:tag name="KSO_WM_UNIT_DECORATE_INFO" val="{&quot;ReferentInfo&quot;:{&quot;Id&quot;:&quot;slide&quot;,&quot;X&quot;:{&quot;Pos&quot;:0},&quot;Y&quot;:{&quot;Pos&quot;:0}},&quot;DecorateInfoX&quot;:{&quot;Pos&quot;:0,&quot;IsAbs&quot;:false},&quot;DecorateInfoY&quot;:{&quot;Pos&quot;:0,&quot;IsAbs&quot;:false},&quot;DecorateInfoW&quot;:{&quot;IsAbs&quot;:true},&quot;DecorateInfoH&quot;:{&quot;IsAbs&quot;:true},&quot;whChangeMode&quot;:0}"/>
  <p:tag name="KSO_WM_CHIP_GROUPID" val="5f6db1f49c98c299aacce6af"/>
  <p:tag name="KSO_WM_CHIP_XID" val="5f6db1f49c98c299aacce6b0"/>
  <p:tag name="KSO_WM_UNIT_LINE_FORE_SCHEMECOLOR_INDEX_BRIGHTNESS" val="0"/>
  <p:tag name="KSO_WM_UNIT_LINE_FORE_SCHEMECOLOR_INDEX" val="13"/>
  <p:tag name="KSO_WM_UNIT_LINE_FILL_TYPE" val="2"/>
  <p:tag name="KSO_WM_TEMPLATE_ASSEMBLE_XID" val="5f6df3310ff15d9a40e850a6"/>
  <p:tag name="KSO_WM_TEMPLATE_ASSEMBLE_GROUPID" val="5f6df3310ff15d9a40e850a6"/>
</p:tagLst>
</file>

<file path=ppt/tags/tag4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211385_1*i*3"/>
  <p:tag name="KSO_WM_TEMPLATE_CATEGORY" val="diagram"/>
  <p:tag name="KSO_WM_TEMPLATE_INDEX" val="20211385"/>
  <p:tag name="KSO_WM_UNIT_LAYERLEVEL" val="1"/>
  <p:tag name="KSO_WM_TAG_VERSION" val="1.0"/>
  <p:tag name="KSO_WM_BEAUTIFY_FLAG" val="#wm#"/>
  <p:tag name="KSO_WM_UNIT_BLOCK" val="0"/>
  <p:tag name="KSO_WM_UNIT_SM_LIMIT_TYPE" val="1"/>
  <p:tag name="KSO_WM_UNIT_DEC_AREA_ID" val="7507b5e27a4f4e699ba58557b5cab2ee"/>
  <p:tag name="KSO_WM_UNIT_DECORATE_INFO" val="{&quot;ReferentInfo&quot;:{&quot;Id&quot;:&quot;slide&quot;,&quot;X&quot;:{&quot;Pos&quot;:0},&quot;Y&quot;:{&quot;Pos&quot;:0}},&quot;DecorateInfoX&quot;:{&quot;Pos&quot;:0,&quot;IsAbs&quot;:false},&quot;DecorateInfoY&quot;:{&quot;Pos&quot;:0,&quot;IsAbs&quot;:false},&quot;DecorateInfoW&quot;:{&quot;IsAbs&quot;:true},&quot;DecorateInfoH&quot;:{&quot;IsAbs&quot;:true},&quot;whChangeMode&quot;:0}"/>
  <p:tag name="KSO_WM_CHIP_GROUPID" val="5f6db1f49c98c299aacce6af"/>
  <p:tag name="KSO_WM_CHIP_XID" val="5f6db1f49c98c299aacce6b0"/>
  <p:tag name="KSO_WM_UNIT_LINE_FORE_SCHEMECOLOR_INDEX_BRIGHTNESS" val="0"/>
  <p:tag name="KSO_WM_UNIT_LINE_FORE_SCHEMECOLOR_INDEX" val="13"/>
  <p:tag name="KSO_WM_UNIT_LINE_FILL_TYPE" val="2"/>
  <p:tag name="KSO_WM_TEMPLATE_ASSEMBLE_XID" val="5f6df3310ff15d9a40e850a6"/>
  <p:tag name="KSO_WM_TEMPLATE_ASSEMBLE_GROUPID" val="5f6df3310ff15d9a40e850a6"/>
</p:tagLst>
</file>

<file path=ppt/tags/tag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40.xml><?xml version="1.0" encoding="utf-8"?>
<p:tagLst xmlns:a="http://schemas.openxmlformats.org/drawingml/2006/main" xmlns:r="http://schemas.openxmlformats.org/officeDocument/2006/relationships" xmlns:p="http://schemas.openxmlformats.org/presentationml/2006/main">
  <p:tag name="KSO_WM_SLIDE_LAYOUT_INFO" val="{&quot;backgroundInfo&quot;:[{&quot;bottom&quot;:0,&quot;bottomAbs&quot;:false,&quot;left&quot;:0,&quot;leftAbs&quot;:false,&quot;right&quot;:0,&quot;rightAbs&quot;:false,&quot;top&quot;:0,&quot;topAbs&quot;:false,&quot;type&quot;:&quot;general&quot;},{&quot;bottom&quot;:0,&quot;bottomAbs&quot;:false,&quot;left&quot;:0,&quot;leftAbs&quot;:false,&quot;right&quot;:0,&quot;rightAbs&quot;:false,&quot;top&quot;:0,&quot;topAbs&quot;:false,&quot;type&quot;:&quot;frame&quot;}],&quot;id&quot;:&quot;2020-08-04T10:14:51&quot;,&quot;maxSize&quot;:{&quot;size1&quot;:35.600000000000001},&quot;minSize&quot;:{&quot;size1&quot;:24.399999999999999},&quot;normalSize&quot;:{&quot;size1&quot;:31.199999999999999},&quot;subLayout&quot;:[{&quot;id&quot;:&quot;2020-08-04T10:14:51&quot;,&quot;margin&quot;:{&quot;bottom&quot;:0,&quot;left&quot;:2.5399999618530273,&quot;right&quot;:2.5399999618530273,&quot;top&quot;:2.5399999618530273},&quot;type&quot;:0},{&quot;direction&quot;:1,&quot;id&quot;:&quot;2020-08-04T10:14:51&quot;,&quot;maxSize&quot;:{&quot;size1&quot;:52.499606415106733},&quot;minSize&quot;:{&quot;size1&quot;:52.499606415106733},&quot;normalSize&quot;:{&quot;size1&quot;:52.499606415106733},&quot;subLayout&quot;:[{&quot;id&quot;:&quot;2020-08-04T10:14:51&quot;,&quot;margin&quot;:{&quot;bottom&quot;:2.5399999618530273,&quot;left&quot;:2.5399999618530273,&quot;right&quot;:2.1170001029968262,&quot;top&quot;:1.2699999809265137},&quot;type&quot;:0},{&quot;id&quot;:&quot;2020-08-04T10:14:51&quot;,&quot;margin&quot;:{&quot;bottom&quot;:2.5399999618530273,&quot;left&quot;:0,&quot;right&quot;:2.5399999618530273,&quot;top&quot;:1.2699999809265137},&quot;type&quot;:0}],&quot;type&quot;:0}],&quot;type&quot;:0}"/>
  <p:tag name="KSO_WM_SLIDE_BACKGROUND" val="[&quot;general&quot;,&quot;frame&quot;]"/>
  <p:tag name="KSO_WM_SLIDE_RATIO" val="1.777778"/>
  <p:tag name="KSO_WM_CHIP_INFOS" val="{&quot;layout_type&quot;:&quot;topbottom&quot;,&quot;tags&quot;:{&quot;style&quot;:[&quot;商务&quot;,&quot;简约&quot;,&quot;文艺清新&quot;,&quot;中国风&quot;,&quot;卡通&quot;,&quot;欧美风&quot;,&quot;黑板风&quot;,&quot;渐变风&quot;,&quot;党政风&quot;]},&quot;slide_type&quot;:[&quot;text&quot;],&quot;aspect_ratio&quot;:&quot;16:9&quot;}"/>
  <p:tag name="KSO_WM_CHIP_FILLPROP" val="[[{&quot;fill_id&quot;:&quot;34b8e677ad5f40a1bec752419291d33f&quot;,&quot;fill_align&quot;:&quot;lm&quot;,&quot;text_align&quot;:&quot;lm&quot;,&quot;text_direction&quot;:&quot;horizontal&quot;,&quot;chip_types&quot;:[&quot;header&quot;]},{&quot;fill_id&quot;:&quot;189c3cc29f2b4f62ba52897c7838c1f3&quot;,&quot;fill_align&quot;:&quot;lm&quot;,&quot;text_align&quot;:&quot;lm&quot;,&quot;text_direction&quot;:&quot;horizontal&quot;,&quot;chip_types&quot;:[&quot;diagram&quot;,&quot;pictext&quot;,&quot;text&quot;,&quot;picture&quot;,&quot;chart&quot;,&quot;table&quot;],&quot;support_features&quot;:[&quot;collage&quot;]},{&quot;fill_id&quot;:&quot;c786cd06d8aa4ebb92c23857ebcb871c&quot;,&quot;fill_align&quot;:&quot;lm&quot;,&quot;text_align&quot;:&quot;lm&quot;,&quot;text_direction&quot;:&quot;horizontal&quot;,&quot;chip_types&quot;:[&quot;diagram&quot;,&quot;pictext&quot;,&quot;text&quot;,&quot;picture&quot;,&quot;chart&quot;,&quot;table&quot;],&quot;support_features&quot;:[&quot;collage&quot;]}],[{&quot;fill_id&quot;:&quot;34b8e677ad5f40a1bec752419291d33f&quot;,&quot;fill_align&quot;:&quot;cm&quot;,&quot;text_align&quot;:&quot;cm&quot;,&quot;text_direction&quot;:&quot;horizontal&quot;,&quot;chip_types&quot;:[&quot;header&quot;]},{&quot;fill_id&quot;:&quot;189c3cc29f2b4f62ba52897c7838c1f3&quot;,&quot;fill_align&quot;:&quot;rm&quot;,&quot;text_align&quot;:&quot;lm&quot;,&quot;text_direction&quot;:&quot;horizontal&quot;,&quot;chip_types&quot;:[&quot;diagram&quot;,&quot;pictext&quot;,&quot;text&quot;,&quot;picture&quot;,&quot;chart&quot;,&quot;table&quot;],&quot;support_features&quot;:[&quot;collage&quot;]},{&quot;fill_id&quot;:&quot;c786cd06d8aa4ebb92c23857ebcb871c&quot;,&quot;fill_align&quot;:&quot;lm&quot;,&quot;text_align&quot;:&quot;lm&quot;,&quot;text_direction&quot;:&quot;horizontal&quot;,&quot;chip_types&quot;:[&quot;diagram&quot;,&quot;pictext&quot;,&quot;text&quot;,&quot;picture&quot;,&quot;chart&quot;,&quot;table&quot;],&quot;support_features&quot;:[&quot;collage&quot;]}]]"/>
  <p:tag name="KSO_WM_SLIDE_ID" val="diagram20209838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SLIDE_SIZE" val="816*312"/>
  <p:tag name="KSO_WM_SLIDE_POSITION" val="72*108"/>
  <p:tag name="KSO_WM_TAG_VERSION" val="1.0"/>
  <p:tag name="KSO_WM_BEAUTIFY_FLAG" val="#wm#"/>
  <p:tag name="KSO_WM_TEMPLATE_CATEGORY" val="diagram"/>
  <p:tag name="KSO_WM_TEMPLATE_INDEX" val="20209838"/>
  <p:tag name="KSO_WM_SLIDE_LAYOUT" val="a_d_f"/>
  <p:tag name="KSO_WM_SLIDE_LAYOUT_CNT" val="1_1_1"/>
  <p:tag name="KSO_WM_CHIP_XID" val="5eedabadaa51720c6c8f4f5d"/>
  <p:tag name="KSO_WM_CHIP_GROUPID" val="5eedabadaa51720c6c8f4f5c"/>
  <p:tag name="KSO_WM_SLIDE_BK_DARK_LIGHT" val="2"/>
  <p:tag name="KSO_WM_SLIDE_BACKGROUND_TYPE" val="frame"/>
  <p:tag name="KSO_WM_SLIDE_SUPPORT_FEATURE_TYPE" val="1"/>
  <p:tag name="KSO_WM_TEMPLATE_ASSEMBLE_XID" val="5f28c49a671cac3474371165"/>
  <p:tag name="KSO_WM_TEMPLATE_ASSEMBLE_GROUPID" val="5f28c49a671cac3474371165"/>
</p:tagLst>
</file>

<file path=ppt/tags/tag441.xml><?xml version="1.0" encoding="utf-8"?>
<p:tagLst xmlns:a="http://schemas.openxmlformats.org/drawingml/2006/main" xmlns:r="http://schemas.openxmlformats.org/officeDocument/2006/relationships" xmlns:p="http://schemas.openxmlformats.org/presentationml/2006/main">
  <p:tag name="KSO_WM_SLIDE_LAYOUT_INFO" val="{&quot;backgroundInfo&quot;:[{&quot;bottom&quot;:0,&quot;bottomAbs&quot;:false,&quot;left&quot;:0,&quot;leftAbs&quot;:false,&quot;right&quot;:0,&quot;rightAbs&quot;:false,&quot;top&quot;:0,&quot;topAbs&quot;:false,&quot;type&quot;:&quot;general&quot;},{&quot;bottom&quot;:0,&quot;bottomAbs&quot;:false,&quot;left&quot;:0,&quot;leftAbs&quot;:false,&quot;right&quot;:0,&quot;rightAbs&quot;:false,&quot;top&quot;:0,&quot;topAbs&quot;:false,&quot;type&quot;:&quot;frame&quot;}],&quot;id&quot;:&quot;2020-08-04T10:14:51&quot;,&quot;maxSize&quot;:{&quot;size1&quot;:35.600000000000001},&quot;minSize&quot;:{&quot;size1&quot;:24.399999999999999},&quot;normalSize&quot;:{&quot;size1&quot;:31.199999999999999},&quot;subLayout&quot;:[{&quot;id&quot;:&quot;2020-08-04T10:14:51&quot;,&quot;margin&quot;:{&quot;bottom&quot;:0,&quot;left&quot;:2.5399999618530273,&quot;right&quot;:2.5399999618530273,&quot;top&quot;:2.5399999618530273},&quot;type&quot;:0},{&quot;direction&quot;:1,&quot;id&quot;:&quot;2020-08-04T10:14:51&quot;,&quot;maxSize&quot;:{&quot;size1&quot;:52.499606415106733},&quot;minSize&quot;:{&quot;size1&quot;:52.499606415106733},&quot;normalSize&quot;:{&quot;size1&quot;:52.499606415106733},&quot;subLayout&quot;:[{&quot;id&quot;:&quot;2020-08-04T10:14:51&quot;,&quot;margin&quot;:{&quot;bottom&quot;:2.5399999618530273,&quot;left&quot;:2.5399999618530273,&quot;right&quot;:2.1170001029968262,&quot;top&quot;:1.2699999809265137},&quot;type&quot;:0},{&quot;id&quot;:&quot;2020-08-04T10:14:51&quot;,&quot;margin&quot;:{&quot;bottom&quot;:2.5399999618530273,&quot;left&quot;:0,&quot;right&quot;:2.5399999618530273,&quot;top&quot;:1.2699999809265137},&quot;type&quot;:0}],&quot;type&quot;:0}],&quot;type&quot;:0}"/>
  <p:tag name="KSO_WM_SLIDE_BACKGROUND" val="[&quot;general&quot;,&quot;frame&quot;]"/>
  <p:tag name="KSO_WM_SLIDE_RATIO" val="1.777778"/>
  <p:tag name="KSO_WM_CHIP_INFOS" val="{&quot;layout_type&quot;:&quot;topbottom&quot;,&quot;tags&quot;:{&quot;style&quot;:[&quot;商务&quot;,&quot;简约&quot;,&quot;文艺清新&quot;,&quot;中国风&quot;,&quot;卡通&quot;,&quot;欧美风&quot;,&quot;黑板风&quot;,&quot;渐变风&quot;,&quot;党政风&quot;]},&quot;slide_type&quot;:[&quot;text&quot;],&quot;aspect_ratio&quot;:&quot;16:9&quot;}"/>
  <p:tag name="KSO_WM_CHIP_FILLPROP" val="[[{&quot;fill_id&quot;:&quot;34b8e677ad5f40a1bec752419291d33f&quot;,&quot;fill_align&quot;:&quot;lm&quot;,&quot;text_align&quot;:&quot;lm&quot;,&quot;text_direction&quot;:&quot;horizontal&quot;,&quot;chip_types&quot;:[&quot;header&quot;]},{&quot;fill_id&quot;:&quot;189c3cc29f2b4f62ba52897c7838c1f3&quot;,&quot;fill_align&quot;:&quot;lm&quot;,&quot;text_align&quot;:&quot;lm&quot;,&quot;text_direction&quot;:&quot;horizontal&quot;,&quot;chip_types&quot;:[&quot;diagram&quot;,&quot;pictext&quot;,&quot;text&quot;,&quot;picture&quot;,&quot;chart&quot;,&quot;table&quot;],&quot;support_features&quot;:[&quot;collage&quot;]},{&quot;fill_id&quot;:&quot;c786cd06d8aa4ebb92c23857ebcb871c&quot;,&quot;fill_align&quot;:&quot;lm&quot;,&quot;text_align&quot;:&quot;lm&quot;,&quot;text_direction&quot;:&quot;horizontal&quot;,&quot;chip_types&quot;:[&quot;diagram&quot;,&quot;pictext&quot;,&quot;text&quot;,&quot;picture&quot;,&quot;chart&quot;,&quot;table&quot;],&quot;support_features&quot;:[&quot;collage&quot;]}],[{&quot;fill_id&quot;:&quot;34b8e677ad5f40a1bec752419291d33f&quot;,&quot;fill_align&quot;:&quot;cm&quot;,&quot;text_align&quot;:&quot;cm&quot;,&quot;text_direction&quot;:&quot;horizontal&quot;,&quot;chip_types&quot;:[&quot;header&quot;]},{&quot;fill_id&quot;:&quot;189c3cc29f2b4f62ba52897c7838c1f3&quot;,&quot;fill_align&quot;:&quot;rm&quot;,&quot;text_align&quot;:&quot;lm&quot;,&quot;text_direction&quot;:&quot;horizontal&quot;,&quot;chip_types&quot;:[&quot;diagram&quot;,&quot;pictext&quot;,&quot;text&quot;,&quot;picture&quot;,&quot;chart&quot;,&quot;table&quot;],&quot;support_features&quot;:[&quot;collage&quot;]},{&quot;fill_id&quot;:&quot;c786cd06d8aa4ebb92c23857ebcb871c&quot;,&quot;fill_align&quot;:&quot;lm&quot;,&quot;text_align&quot;:&quot;lm&quot;,&quot;text_direction&quot;:&quot;horizontal&quot;,&quot;chip_types&quot;:[&quot;diagram&quot;,&quot;pictext&quot;,&quot;text&quot;,&quot;picture&quot;,&quot;chart&quot;,&quot;table&quot;],&quot;support_features&quot;:[&quot;collage&quot;]}]]"/>
  <p:tag name="KSO_WM_SLIDE_ID" val="diagram20209838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SLIDE_SIZE" val="816*312"/>
  <p:tag name="KSO_WM_SLIDE_POSITION" val="72*108"/>
  <p:tag name="KSO_WM_TAG_VERSION" val="1.0"/>
  <p:tag name="KSO_WM_BEAUTIFY_FLAG" val="#wm#"/>
  <p:tag name="KSO_WM_TEMPLATE_CATEGORY" val="diagram"/>
  <p:tag name="KSO_WM_TEMPLATE_INDEX" val="20209838"/>
  <p:tag name="KSO_WM_SLIDE_LAYOUT" val="a_d_f"/>
  <p:tag name="KSO_WM_SLIDE_LAYOUT_CNT" val="1_1_1"/>
  <p:tag name="KSO_WM_CHIP_XID" val="5eedabadaa51720c6c8f4f5d"/>
  <p:tag name="KSO_WM_CHIP_GROUPID" val="5eedabadaa51720c6c8f4f5c"/>
  <p:tag name="KSO_WM_SLIDE_BK_DARK_LIGHT" val="2"/>
  <p:tag name="KSO_WM_SLIDE_BACKGROUND_TYPE" val="frame"/>
  <p:tag name="KSO_WM_SLIDE_SUPPORT_FEATURE_TYPE" val="1"/>
  <p:tag name="KSO_WM_TEMPLATE_ASSEMBLE_XID" val="5f28c49a671cac3474371165"/>
  <p:tag name="KSO_WM_TEMPLATE_ASSEMBLE_GROUPID" val="5f28c49a671cac3474371165"/>
</p:tagLst>
</file>

<file path=ppt/tags/tag442.xml><?xml version="1.0" encoding="utf-8"?>
<p:tagLst xmlns:a="http://schemas.openxmlformats.org/drawingml/2006/main" xmlns:r="http://schemas.openxmlformats.org/officeDocument/2006/relationships" xmlns:p="http://schemas.openxmlformats.org/presentationml/2006/main">
  <p:tag name="KSO_WM_SLIDE_LAYOUT_INFO" val="{&quot;backgroundInfo&quot;:[{&quot;bottom&quot;:0,&quot;bottomAbs&quot;:false,&quot;left&quot;:0,&quot;leftAbs&quot;:false,&quot;right&quot;:0,&quot;rightAbs&quot;:false,&quot;top&quot;:0,&quot;topAbs&quot;:false,&quot;type&quot;:&quot;general&quot;},{&quot;bottom&quot;:0,&quot;bottomAbs&quot;:false,&quot;left&quot;:0,&quot;leftAbs&quot;:false,&quot;right&quot;:0,&quot;rightAbs&quot;:false,&quot;top&quot;:0,&quot;topAbs&quot;:false,&quot;type&quot;:&quot;frame&quot;}],&quot;id&quot;:&quot;2020-08-04T10:14:51&quot;,&quot;maxSize&quot;:{&quot;size1&quot;:35.600000000000001},&quot;minSize&quot;:{&quot;size1&quot;:24.399999999999999},&quot;normalSize&quot;:{&quot;size1&quot;:31.199999999999999},&quot;subLayout&quot;:[{&quot;id&quot;:&quot;2020-08-04T10:14:51&quot;,&quot;margin&quot;:{&quot;bottom&quot;:0,&quot;left&quot;:2.5399999618530273,&quot;right&quot;:2.5399999618530273,&quot;top&quot;:2.5399999618530273},&quot;type&quot;:0},{&quot;direction&quot;:1,&quot;id&quot;:&quot;2020-08-04T10:14:51&quot;,&quot;maxSize&quot;:{&quot;size1&quot;:52.499606415106733},&quot;minSize&quot;:{&quot;size1&quot;:52.499606415106733},&quot;normalSize&quot;:{&quot;size1&quot;:52.499606415106733},&quot;subLayout&quot;:[{&quot;id&quot;:&quot;2020-08-04T10:14:51&quot;,&quot;margin&quot;:{&quot;bottom&quot;:2.5399999618530273,&quot;left&quot;:2.5399999618530273,&quot;right&quot;:2.1170001029968262,&quot;top&quot;:1.2699999809265137},&quot;type&quot;:0},{&quot;id&quot;:&quot;2020-08-04T10:14:51&quot;,&quot;margin&quot;:{&quot;bottom&quot;:2.5399999618530273,&quot;left&quot;:0,&quot;right&quot;:2.5399999618530273,&quot;top&quot;:1.2699999809265137},&quot;type&quot;:0}],&quot;type&quot;:0}],&quot;type&quot;:0}"/>
  <p:tag name="KSO_WM_SLIDE_BACKGROUND" val="[&quot;general&quot;,&quot;frame&quot;]"/>
  <p:tag name="KSO_WM_SLIDE_RATIO" val="1.777778"/>
  <p:tag name="KSO_WM_CHIP_INFOS" val="{&quot;layout_type&quot;:&quot;topbottom&quot;,&quot;tags&quot;:{&quot;style&quot;:[&quot;商务&quot;,&quot;简约&quot;,&quot;文艺清新&quot;,&quot;中国风&quot;,&quot;卡通&quot;,&quot;欧美风&quot;,&quot;黑板风&quot;,&quot;渐变风&quot;,&quot;党政风&quot;]},&quot;slide_type&quot;:[&quot;text&quot;],&quot;aspect_ratio&quot;:&quot;16:9&quot;}"/>
  <p:tag name="KSO_WM_CHIP_FILLPROP" val="[[{&quot;fill_id&quot;:&quot;34b8e677ad5f40a1bec752419291d33f&quot;,&quot;fill_align&quot;:&quot;lm&quot;,&quot;text_align&quot;:&quot;lm&quot;,&quot;text_direction&quot;:&quot;horizontal&quot;,&quot;chip_types&quot;:[&quot;header&quot;]},{&quot;fill_id&quot;:&quot;189c3cc29f2b4f62ba52897c7838c1f3&quot;,&quot;fill_align&quot;:&quot;lm&quot;,&quot;text_align&quot;:&quot;lm&quot;,&quot;text_direction&quot;:&quot;horizontal&quot;,&quot;chip_types&quot;:[&quot;diagram&quot;,&quot;pictext&quot;,&quot;text&quot;,&quot;picture&quot;,&quot;chart&quot;,&quot;table&quot;],&quot;support_features&quot;:[&quot;collage&quot;]},{&quot;fill_id&quot;:&quot;c786cd06d8aa4ebb92c23857ebcb871c&quot;,&quot;fill_align&quot;:&quot;lm&quot;,&quot;text_align&quot;:&quot;lm&quot;,&quot;text_direction&quot;:&quot;horizontal&quot;,&quot;chip_types&quot;:[&quot;diagram&quot;,&quot;pictext&quot;,&quot;text&quot;,&quot;picture&quot;,&quot;chart&quot;,&quot;table&quot;],&quot;support_features&quot;:[&quot;collage&quot;]}],[{&quot;fill_id&quot;:&quot;34b8e677ad5f40a1bec752419291d33f&quot;,&quot;fill_align&quot;:&quot;cm&quot;,&quot;text_align&quot;:&quot;cm&quot;,&quot;text_direction&quot;:&quot;horizontal&quot;,&quot;chip_types&quot;:[&quot;header&quot;]},{&quot;fill_id&quot;:&quot;189c3cc29f2b4f62ba52897c7838c1f3&quot;,&quot;fill_align&quot;:&quot;rm&quot;,&quot;text_align&quot;:&quot;lm&quot;,&quot;text_direction&quot;:&quot;horizontal&quot;,&quot;chip_types&quot;:[&quot;diagram&quot;,&quot;pictext&quot;,&quot;text&quot;,&quot;picture&quot;,&quot;chart&quot;,&quot;table&quot;],&quot;support_features&quot;:[&quot;collage&quot;]},{&quot;fill_id&quot;:&quot;c786cd06d8aa4ebb92c23857ebcb871c&quot;,&quot;fill_align&quot;:&quot;lm&quot;,&quot;text_align&quot;:&quot;lm&quot;,&quot;text_direction&quot;:&quot;horizontal&quot;,&quot;chip_types&quot;:[&quot;diagram&quot;,&quot;pictext&quot;,&quot;text&quot;,&quot;picture&quot;,&quot;chart&quot;,&quot;table&quot;],&quot;support_features&quot;:[&quot;collage&quot;]}]]"/>
  <p:tag name="KSO_WM_SLIDE_ID" val="diagram20209838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SLIDE_SIZE" val="816*312"/>
  <p:tag name="KSO_WM_SLIDE_POSITION" val="72*108"/>
  <p:tag name="KSO_WM_TAG_VERSION" val="1.0"/>
  <p:tag name="KSO_WM_BEAUTIFY_FLAG" val="#wm#"/>
  <p:tag name="KSO_WM_TEMPLATE_CATEGORY" val="diagram"/>
  <p:tag name="KSO_WM_TEMPLATE_INDEX" val="20209838"/>
  <p:tag name="KSO_WM_SLIDE_LAYOUT" val="a_d_f"/>
  <p:tag name="KSO_WM_SLIDE_LAYOUT_CNT" val="1_1_1"/>
  <p:tag name="KSO_WM_CHIP_XID" val="5eedabadaa51720c6c8f4f5d"/>
  <p:tag name="KSO_WM_CHIP_GROUPID" val="5eedabadaa51720c6c8f4f5c"/>
  <p:tag name="KSO_WM_SLIDE_BK_DARK_LIGHT" val="2"/>
  <p:tag name="KSO_WM_SLIDE_BACKGROUND_TYPE" val="frame"/>
  <p:tag name="KSO_WM_SLIDE_SUPPORT_FEATURE_TYPE" val="1"/>
  <p:tag name="KSO_WM_TEMPLATE_ASSEMBLE_XID" val="5f28c49a671cac3474371165"/>
  <p:tag name="KSO_WM_TEMPLATE_ASSEMBLE_GROUPID" val="5f28c49a671cac3474371165"/>
</p:tagLst>
</file>

<file path=ppt/tags/tag443.xml><?xml version="1.0" encoding="utf-8"?>
<p:tagLst xmlns:a="http://schemas.openxmlformats.org/drawingml/2006/main" xmlns:r="http://schemas.openxmlformats.org/officeDocument/2006/relationships" xmlns:p="http://schemas.openxmlformats.org/presentationml/2006/main">
  <p:tag name="KSO_WM_SLIDE_BACKGROUND" val="[&quot;navigation&quot;]"/>
  <p:tag name="KSO_WM_SLIDE_RATIO" val="1.777778"/>
  <p:tag name="KSO_WM_CHIP_INFOS" val="{&quot;type&quot;:0,&quot;layout_type&quot;:&quot;navigation&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FILLPROP" val="[[{&quot;text_align&quot;:&quot;lm&quot;,&quot;text_direction&quot;:&quot;horizontal&quot;,&quot;support_big_font&quot;:false,&quot;fill_id&quot;:&quot;f51f0f164d904849b920a03addaa3857&quot;,&quot;fill_align&quot;:&quot;lm&quot;,&quot;chip_types&quot;:[&quot;header&quot;]},{&quot;text_align&quot;:&quot;lm&quot;,&quot;text_direction&quot;:&quot;horizontal&quot;,&quot;support_big_font&quot;:false,&quot;fill_id&quot;:&quot;9d05ea9cb03d4989b245eeeae724e476&quot;,&quot;fill_align&quot;:&quot;cm&quot;,&quot;chip_types&quot;:[&quot;pictext&quot;,&quot;text&quot;,&quot;picture&quot;,&quot;chart&quot;,&quot;table&quot;,&quot;video&quot;]},{&quot;text_align&quot;:&quot;lm&quot;,&quot;text_direction&quot;:&quot;horizontal&quot;,&quot;support_big_font&quot;:false,&quot;fill_id&quot;:&quot;08e73564c05249df950098ca98d5f7fe&quot;,&quot;fill_align&quot;:&quot;cm&quot;,&quot;chip_types&quot;:[&quot;pictext&quot;,&quot;text&quot;,&quot;picture&quot;,&quot;chart&quot;,&quot;table&quot;]}]]"/>
  <p:tag name="KSO_WM_SLIDE_ID" val="diagram20211732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SLIDE_SIZE" val="960*480"/>
  <p:tag name="KSO_WM_SLIDE_POSITION" val="0*0"/>
  <p:tag name="KSO_WM_TAG_VERSION" val="1.0"/>
  <p:tag name="KSO_WM_BEAUTIFY_FLAG" val="#wm#"/>
  <p:tag name="KSO_WM_TEMPLATE_CATEGORY" val="diagram"/>
  <p:tag name="KSO_WM_TEMPLATE_INDEX" val="20211732"/>
  <p:tag name="KSO_WM_SLIDE_LAYOUT" val="a_d_f"/>
  <p:tag name="KSO_WM_SLIDE_LAYOUT_CNT" val="1_1_1"/>
  <p:tag name="KSO_WM_CHIP_XID" val="5f7009630ff15d9a40eb5fdb"/>
  <p:tag name="KSO_WM_CHIP_GROUPID" val="5f7009630ff15d9a40eb5fda"/>
  <p:tag name="KSO_WM_SLIDE_BK_DARK_LIGHT" val="2"/>
  <p:tag name="KSO_WM_SLIDE_BACKGROUND_TYPE" val="navigation"/>
  <p:tag name="KSO_WM_SLIDE_SUPPORT_FEATURE_TYPE" val="0"/>
  <p:tag name="KSO_WM_TEMPLATE_ASSEMBLE_XID" val="5f7081610ff15d9a40ebb9bf"/>
  <p:tag name="KSO_WM_TEMPLATE_ASSEMBLE_GROUPID" val="5f7081610ff15d9a40ebb9bf"/>
  <p:tag name="KSO_WM_CHIP_DECFILLPROP" val="[]"/>
  <p:tag name="KSO_WM_SLIDE_LAYOUT_INFO" val="{&quot;id&quot;:&quot;2020-09-27T20:11:13&quot;,&quot;maxSize&quot;:{&quot;size1&quot;:12.1},&quot;minSize&quot;:{&quot;size1&quot;:12.1},&quot;normalSize&quot;:{&quot;size1&quot;:12.1},&quot;subLayout&quot;:[{&quot;backgroundInfo&quot;:[{&quot;bottom&quot;:-0.36781609999999998,&quot;bottomAbs&quot;:false,&quot;left&quot;:0,&quot;leftAbs&quot;:false,&quot;right&quot;:0,&quot;rightAbs&quot;:false,&quot;top&quot;:0,&quot;topAbs&quot;:false,&quot;type&quot;:&quot;navigation&quot;}],&quot;id&quot;:&quot;2020-09-27T20:11:13&quot;,&quot;margin&quot;:{&quot;bottom&quot;:0.026000002399086952,&quot;left&quot;:1.2699999809265137,&quot;right&quot;:1.2699999809265137,&quot;top&quot;:0.57999998331069946},&quot;type&quot;:0},{&quot;direction&quot;:1,&quot;id&quot;:&quot;2020-09-27T20:11:13&quot;,&quot;maxSize&quot;:{&quot;size1&quot;:58.799663860095698},&quot;minSize&quot;:{&quot;size1&quot;:31.299663860095706},&quot;normalSize&quot;:{&quot;size1&quot;:58.224663860095703},&quot;subLayout&quot;:[{&quot;id&quot;:&quot;2020-09-27T20:11:13&quot;,&quot;margin&quot;:{&quot;bottom&quot;:2.9630000591278076,&quot;left&quot;:3.3870000839233398,&quot;right&quot;:0.026000002399086952,&quot;top&quot;:3.627000093460083},&quot;type&quot;:0},{&quot;id&quot;:&quot;2020-09-27T20:11:13&quot;,&quot;margin&quot;:{&quot;bottom&quot;:2.9630000591278076,&quot;left&quot;:3.3599998950958252,&quot;right&quot;:3.3859999179840088,&quot;top&quot;:3.627000093460083},&quot;type&quot;:0}],&quot;type&quot;:0}],&quot;type&quot;:0}"/>
</p:tagLst>
</file>

<file path=ppt/tags/tag444.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BK_DARK_LIGHT" val="2"/>
  <p:tag name="KSO_WM_UNIT_LAYERLEVEL" val="1"/>
  <p:tag name="KSO_WM_TAG_VERSION" val="1.0"/>
  <p:tag name="KSO_WM_BEAUTIFY_FLAG" val="#wm#"/>
  <p:tag name="KSO_WM_UNIT_TYPE" val="i"/>
  <p:tag name="KSO_WM_UNIT_FILL_FORE_SCHEMECOLOR_INDEX_BRIGHTNESS" val="0"/>
  <p:tag name="KSO_WM_UNIT_FILL_FORE_SCHEMECOLOR_INDEX" val="16"/>
  <p:tag name="KSO_WM_UNIT_FILL_TYPE" val="1"/>
  <p:tag name="KSO_WM_UNIT_TEXT_FILL_FORE_SCHEMECOLOR_INDEX_BRIGHTNESS" val="0"/>
  <p:tag name="KSO_WM_UNIT_TEXT_FILL_FORE_SCHEMECOLOR_INDEX" val="2"/>
  <p:tag name="KSO_WM_UNIT_TEXT_FILL_TYPE" val="1"/>
</p:tagLst>
</file>

<file path=ppt/tags/tag445.xml><?xml version="1.0" encoding="utf-8"?>
<p:tagLst xmlns:a="http://schemas.openxmlformats.org/drawingml/2006/main" xmlns:r="http://schemas.openxmlformats.org/officeDocument/2006/relationships" xmlns:p="http://schemas.openxmlformats.org/presentationml/2006/main">
  <p:tag name="KSO_WM_UNIT_TYPE" val="i"/>
  <p:tag name="KSO_WM_UNIT_SUBTYPE" val="h"/>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NDEX" val="0"/>
  <p:tag name="KSO_WM_UNIT_ID" val="_17*i*0"/>
  <p:tag name="KSO_WM_UNIT_BK_DARK_LIGHT" val="2"/>
  <p:tag name="KSO_WM_UNIT_LAYERLEVEL" val="1"/>
  <p:tag name="KSO_WM_TAG_VERSION" val="1.0"/>
  <p:tag name="KSO_WM_BEAUTIFY_FLAG" val="#wm#"/>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Lst>
</file>

<file path=ppt/tags/tag4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11732_1*i*2"/>
  <p:tag name="KSO_WM_TEMPLATE_CATEGORY" val="diagram"/>
  <p:tag name="KSO_WM_TEMPLATE_INDEX" val="20211732"/>
  <p:tag name="KSO_WM_UNIT_LAYERLEVEL" val="1"/>
  <p:tag name="KSO_WM_TAG_VERSION" val="1.0"/>
  <p:tag name="KSO_WM_BEAUTIFY_FLAG" val="#wm#"/>
  <p:tag name="KSO_WM_UNIT_TYPE" val="i"/>
  <p:tag name="KSO_WM_UNIT_INDEX" val="2"/>
  <p:tag name="KSO_WM_UNIT_BLOCK" val="0"/>
  <p:tag name="KSO_WM_UNIT_SM_LIMIT_TYPE" val="2"/>
  <p:tag name="KSO_WM_UNIT_DEC_AREA_ID" val="9cf5f55e11364a94a13adf0af1bc54d9"/>
  <p:tag name="KSO_WM_UNIT_DECORATE_INFO" val="{&quot;DecorateInfoH&quot;:{&quot;IsAbs&quot;:true},&quot;DecorateInfoW&quot;:{&quot;IsAbs&quot;:true},&quot;DecorateInfoX&quot;:{&quot;IsAbs&quot;:true,&quot;Pos&quot;:1},&quot;DecorateInfoY&quot;:{&quot;IsAbs&quot;:true,&quot;Pos&quot;:1},&quot;ReferentInfo&quot;:{&quot;Id&quot;:&quot;9cc76e52f35d4847a3be8d9f660158d0&quot;,&quot;X&quot;:{&quot;Pos&quot;:1},&quot;Y&quot;:{&quot;Pos&quot;:1}},&quot;whChangeMode&quot;:0}"/>
  <p:tag name="KSO_WM_CHIP_GROUPID" val="5f7009630ff15d9a40eb5fda"/>
  <p:tag name="KSO_WM_CHIP_XID" val="5f7009630ff15d9a40eb5fdb"/>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2"/>
  <p:tag name="KSO_WM_UNIT_TEXT_FILL_TYPE" val="1"/>
  <p:tag name="KSO_WM_UNIT_VALUE" val="315"/>
  <p:tag name="KSO_WM_TEMPLATE_ASSEMBLE_XID" val="5f7081610ff15d9a40ebb9bf"/>
  <p:tag name="KSO_WM_TEMPLATE_ASSEMBLE_GROUPID" val="5f7081610ff15d9a40ebb9bf"/>
</p:tagLst>
</file>

<file path=ppt/tags/tag4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11732_1*i*3"/>
  <p:tag name="KSO_WM_TEMPLATE_CATEGORY" val="diagram"/>
  <p:tag name="KSO_WM_TEMPLATE_INDEX" val="20211732"/>
  <p:tag name="KSO_WM_UNIT_LAYERLEVEL" val="1"/>
  <p:tag name="KSO_WM_TAG_VERSION" val="1.0"/>
  <p:tag name="KSO_WM_BEAUTIFY_FLAG" val="#wm#"/>
  <p:tag name="KSO_WM_UNIT_TYPE" val="i"/>
  <p:tag name="KSO_WM_UNIT_INDEX" val="3"/>
  <p:tag name="KSO_WM_UNIT_BLOCK" val="0"/>
  <p:tag name="KSO_WM_UNIT_SM_LIMIT_TYPE" val="2"/>
  <p:tag name="KSO_WM_UNIT_DEC_AREA_ID" val="b1d04baf0c4a4320814c6220099a015d"/>
  <p:tag name="KSO_WM_UNIT_DECORATE_INFO" val="{&quot;DecorateInfoH&quot;:{&quot;IsAbs&quot;:true},&quot;DecorateInfoW&quot;:{&quot;IsAbs&quot;:true},&quot;DecorateInfoX&quot;:{&quot;IsAbs&quot;:true,&quot;Pos&quot;:1},&quot;DecorateInfoY&quot;:{&quot;IsAbs&quot;:true,&quot;Pos&quot;:1},&quot;ReferentInfo&quot;:{&quot;Id&quot;:&quot;3589a36b6585452ab97edccd3413f62d&quot;,&quot;X&quot;:{&quot;Pos&quot;:1},&quot;Y&quot;:{&quot;Pos&quot;:1}},&quot;whChangeMode&quot;:0}"/>
  <p:tag name="KSO_WM_CHIP_GROUPID" val="5f7009630ff15d9a40eb5fda"/>
  <p:tag name="KSO_WM_CHIP_XID" val="5f7009630ff15d9a40eb5fdb"/>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2"/>
  <p:tag name="KSO_WM_UNIT_TEXT_FILL_TYPE" val="1"/>
  <p:tag name="KSO_WM_UNIT_VALUE" val="315"/>
  <p:tag name="KSO_WM_TEMPLATE_ASSEMBLE_XID" val="5f7081610ff15d9a40ebb9bf"/>
  <p:tag name="KSO_WM_TEMPLATE_ASSEMBLE_GROUPID" val="5f7081610ff15d9a40ebb9bf"/>
</p:tagLst>
</file>

<file path=ppt/tags/tag448.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31"/>
  <p:tag name="KSO_WM_UNIT_HIGHLIGHT" val="0"/>
  <p:tag name="KSO_WM_UNIT_COMPATIBLE" val="0"/>
  <p:tag name="KSO_WM_UNIT_DIAGRAM_ISNUMVISUAL" val="0"/>
  <p:tag name="KSO_WM_UNIT_DIAGRAM_ISREFERUNIT" val="0"/>
  <p:tag name="KSO_WM_UNIT_TYPE" val="a"/>
  <p:tag name="KSO_WM_UNIT_INDEX" val="1"/>
  <p:tag name="KSO_WM_UNIT_ID" val="diagram20211732_1*a*1"/>
  <p:tag name="KSO_WM_TEMPLATE_CATEGORY" val="diagram"/>
  <p:tag name="KSO_WM_TEMPLATE_INDEX" val="20211732"/>
  <p:tag name="KSO_WM_UNIT_LAYERLEVEL" val="1"/>
  <p:tag name="KSO_WM_TAG_VERSION" val="1.0"/>
  <p:tag name="KSO_WM_BEAUTIFY_FLAG" val="#wm#"/>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d1b6ce84a2764df29defa481810e65a4"/>
  <p:tag name="KSO_WM_UNIT_DECORATE_INFO" val="{&quot;ReferentInfo&quot;:{&quot;Id&quot;:&quot;slide&quot;,&quot;X&quot;:{&quot;Pos&quot;:0},&quot;Y&quot;:{&quot;Pos&quot;:0}},&quot;DecorateInfoX&quot;:{&quot;Pos&quot;:0,&quot;IsAbs&quot;:false},&quot;DecorateInfoY&quot;:{&quot;Pos&quot;:0,&quot;IsAbs&quot;:false},&quot;DecorateInfoW&quot;:{&quot;IsAbs&quot;:true},&quot;DecorateInfoH&quot;:{&quot;IsAbs&quot;:true},&quot;whChangeMode&quot;:0}"/>
  <p:tag name="KSO_WM_UNIT_SM_LIMIT_TYPE" val="0"/>
  <p:tag name="KSO_WM_CHIP_FILLAREA_FILL_RULE" val="{&quot;fill_align&quot;:&quot;lm&quot;,&quot;fill_mode&quot;:&quot;full&quot;,&quot;sacle_strategy&quot;:&quot;smart&quot;}"/>
  <p:tag name="KSO_WM_ASSEMBLE_CHIP_INDEX" val="4fa434acf6e043288d7559b0fbbacacd"/>
  <p:tag name="KSO_WM_UNIT_TEXT_FILL_FORE_SCHEMECOLOR_INDEX_BRIGHTNESS" val="0"/>
  <p:tag name="KSO_WM_UNIT_TEXT_FILL_FORE_SCHEMECOLOR_INDEX" val="13"/>
  <p:tag name="KSO_WM_UNIT_TEXT_FILL_TYPE" val="1"/>
  <p:tag name="KSO_WM_TEMPLATE_ASSEMBLE_XID" val="5f7081610ff15d9a40ebb9bf"/>
  <p:tag name="KSO_WM_TEMPLATE_ASSEMBLE_GROUPID" val="5f7081610ff15d9a40ebb9bf"/>
  <p:tag name="KSO_WM_TAG_FRONT_SIZE" val=""/>
  <p:tag name="KSO_WM_TAG_BACKGROUP_ID" val=""/>
  <p:tag name="KSO_WM_TAG_BACKGROUP_SIZE" val=""/>
  <p:tag name="KSO_WM_TAG_ZODER_POSITION" val=""/>
</p:tagLst>
</file>

<file path=ppt/tags/tag449.xml><?xml version="1.0" encoding="utf-8"?>
<p:tagLst xmlns:a="http://schemas.openxmlformats.org/drawingml/2006/main" xmlns:r="http://schemas.openxmlformats.org/officeDocument/2006/relationships" xmlns:p="http://schemas.openxmlformats.org/presentationml/2006/main">
  <p:tag name="KSO_WM_UNIT_VALUE" val="1015*1184"/>
  <p:tag name="KSO_WM_UNIT_HIGHLIGHT" val="0"/>
  <p:tag name="KSO_WM_UNIT_COMPATIBLE" val="0"/>
  <p:tag name="KSO_WM_UNIT_DIAGRAM_ISNUMVISUAL" val="0"/>
  <p:tag name="KSO_WM_UNIT_DIAGRAM_ISREFERUNIT" val="0"/>
  <p:tag name="KSO_WM_UNIT_TYPE" val="d"/>
  <p:tag name="KSO_WM_UNIT_INDEX" val="1"/>
  <p:tag name="KSO_WM_UNIT_ID" val="diagram20211732_1*d*1"/>
  <p:tag name="KSO_WM_TEMPLATE_CATEGORY" val="diagram"/>
  <p:tag name="KSO_WM_TEMPLATE_INDEX" val="20211732"/>
  <p:tag name="KSO_WM_UNIT_LAYERLEVEL" val="1"/>
  <p:tag name="KSO_WM_TAG_VERSION" val="1.0"/>
  <p:tag name="KSO_WM_BEAUTIFY_FLAG" val="#wm#"/>
  <p:tag name="KSO_WM_CHIP_GROUPID" val="5e7310da9a230a26b9e88a19"/>
  <p:tag name="KSO_WM_CHIP_XID" val="5e7310da9a230a26b9e88a1a"/>
  <p:tag name="KSO_WM_UNIT_DEC_AREA_ID" val="9cc76e52f35d4847a3be8d9f660158d0"/>
  <p:tag name="KSO_WM_UNIT_DECORATE_INFO" val="{&quot;ReferentInfo&quot;:{&quot;Id&quot;:&quot;slide&quot;,&quot;X&quot;:{&quot;Pos&quot;:0},&quot;Y&quot;:{&quot;Pos&quot;:0}},&quot;DecorateInfoX&quot;:{&quot;Pos&quot;:0,&quot;IsAbs&quot;:false},&quot;DecorateInfoY&quot;:{&quot;Pos&quot;:0,&quot;IsAbs&quot;:false},&quot;DecorateInfoW&quot;:{&quot;IsAbs&quot;:true},&quot;DecorateInfoH&quot;:{&quot;IsAbs&quot;:true},&quot;whChangeMode&quot;:0}"/>
  <p:tag name="KSO_WM_UNIT_SM_LIMIT_TYPE" val="0"/>
  <p:tag name="KSO_WM_CHIP_FILLAREA_FILL_RULE" val="{&quot;fill_align&quot;:&quot;cm&quot;,&quot;fill_mode&quot;:&quot;full&quot;,&quot;sacle_strategy&quot;:&quot;smart&quot;}"/>
  <p:tag name="KSO_WM_ASSEMBLE_CHIP_INDEX" val="f587749c5ac7462696f0b55a5e261e7d"/>
  <p:tag name="KSO_WM_UNIT_PLACING_PICTURE" val="f587749c5ac7462696f0b55a5e261e7d"/>
  <p:tag name="KSO_WM_UNIT_SUPPORT_UNIT_TYPE" val="[&quot;d&quot;,&quot;α&quot;,&quot;β&quot;,&quot;θ&quot;]"/>
  <p:tag name="KSO_WM_TEMPLATE_ASSEMBLE_XID" val="5f7081610ff15d9a40ebb9bf"/>
  <p:tag name="KSO_WM_TEMPLATE_ASSEMBLE_GROUPID" val="5f7081610ff15d9a40ebb9bf"/>
  <p:tag name="KSO_WM_TAG_FRONT_SIZE" val=""/>
  <p:tag name="KSO_WM_TAG_BACKGROUP_ID" val=""/>
  <p:tag name="KSO_WM_TAG_BACKGROUP_SIZE" val=""/>
  <p:tag name="KSO_WM_TAG_ZODER_POSITION" val=""/>
</p:tagLst>
</file>

<file path=ppt/tags/tag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50.xml><?xml version="1.0" encoding="utf-8"?>
<p:tagLst xmlns:a="http://schemas.openxmlformats.org/drawingml/2006/main" xmlns:r="http://schemas.openxmlformats.org/officeDocument/2006/relationships"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但请您尽可能提炼思想的精髓，否则容易造成观者的阅读压力，适得其反。正如我们都希望改变世界。"/>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1732_1*f*1"/>
  <p:tag name="KSO_WM_TEMPLATE_CATEGORY" val="diagram"/>
  <p:tag name="KSO_WM_TEMPLATE_INDEX" val="20211732"/>
  <p:tag name="KSO_WM_UNIT_LAYERLEVEL" val="1"/>
  <p:tag name="KSO_WM_TAG_VERSION" val="1.0"/>
  <p:tag name="KSO_WM_BEAUTIFY_FLAG" val="#wm#"/>
  <p:tag name="KSO_WM_UNIT_DEFAULT_FONT" val="14;20;2"/>
  <p:tag name="KSO_WM_UNIT_BLOCK" val="0"/>
  <p:tag name="KSO_WM_UNIT_VALUE" val="160"/>
  <p:tag name="KSO_WM_UNIT_SHOW_EDIT_AREA_INDICATION" val="1"/>
  <p:tag name="KSO_WM_CHIP_GROUPID" val="5e6b05596848fb12bee65ac8"/>
  <p:tag name="KSO_WM_CHIP_XID" val="5e6b05596848fb12bee65aca"/>
  <p:tag name="KSO_WM_UNIT_DEC_AREA_ID" val="3589a36b6585452ab97edccd3413f62d"/>
  <p:tag name="KSO_WM_UNIT_DECORATE_INFO" val="{&quot;ReferentInfo&quot;:{&quot;Id&quot;:&quot;slide&quot;,&quot;X&quot;:{&quot;Pos&quot;:0},&quot;Y&quot;:{&quot;Pos&quot;:0}},&quot;DecorateInfoX&quot;:{&quot;Pos&quot;:0,&quot;IsAbs&quot;:false},&quot;DecorateInfoY&quot;:{&quot;Pos&quot;:0,&quot;IsAbs&quot;:false},&quot;DecorateInfoW&quot;:{&quot;IsAbs&quot;:true},&quot;DecorateInfoH&quot;:{&quot;IsAbs&quot;:true},&quot;whChangeMode&quot;:0}"/>
  <p:tag name="KSO_WM_UNIT_SM_LIMIT_TYPE" val="0"/>
  <p:tag name="KSO_WM_CHIP_FILLAREA_FILL_RULE" val="{&quot;fill_align&quot;:&quot;cm&quot;,&quot;fill_mode&quot;:&quot;full&quot;,&quot;sacle_strategy&quot;:&quot;smart&quot;}"/>
  <p:tag name="KSO_WM_ASSEMBLE_CHIP_INDEX" val="3c315acc3776460e9c12194c257c7d1d"/>
  <p:tag name="KSO_WM_UNIT_SUPPORT_UNIT_TYPE" val="[&quot;d&quot;,&quot;α&quot;,&quot;β&quot;]"/>
  <p:tag name="KSO_WM_UNIT_TEXT_FILL_FORE_SCHEMECOLOR_INDEX_BRIGHTNESS" val="0.25"/>
  <p:tag name="KSO_WM_UNIT_TEXT_FILL_FORE_SCHEMECOLOR_INDEX" val="13"/>
  <p:tag name="KSO_WM_UNIT_TEXT_FILL_TYPE" val="1"/>
  <p:tag name="KSO_WM_TEMPLATE_ASSEMBLE_XID" val="5f7081610ff15d9a40ebb9bf"/>
  <p:tag name="KSO_WM_TEMPLATE_ASSEMBLE_GROUPID" val="5f7081610ff15d9a40ebb9bf"/>
  <p:tag name="KSO_WM_TAG_FRONT_SIZE" val=""/>
  <p:tag name="KSO_WM_TAG_BACKGROUP_ID" val=""/>
  <p:tag name="KSO_WM_TAG_BACKGROUP_SIZE" val=""/>
  <p:tag name="KSO_WM_TAG_ZODER_POSITION" val=""/>
</p:tagLst>
</file>

<file path=ppt/tags/tag451.xml><?xml version="1.0" encoding="utf-8"?>
<p:tagLst xmlns:a="http://schemas.openxmlformats.org/drawingml/2006/main" xmlns:r="http://schemas.openxmlformats.org/officeDocument/2006/relationships" xmlns:p="http://schemas.openxmlformats.org/presentationml/2006/main">
  <p:tag name="KSO_WM_SLIDE_BACKGROUND" val="[&quot;general&quot;]"/>
  <p:tag name="KSO_WM_SLIDE_RATIO" val="1.777778"/>
  <p:tag name="KSO_WM_CHIP_INFOS" val="{&quot;layout_type&quot;:&quot;full&quot;,&quot;tags&quot;:{&quot;style&quot;:[&quot;商务&quot;,&quot;简约&quot;,&quot;文艺清新&quot;,&quot;卡通&quot;,&quot;欧美风&quot;,&quot;黑板风&quot;,&quot;渐变风&quot;]},&quot;slide_type&quot;:[&quot;text&quot;],&quot;aspect_ratio&quot;:&quot;16:9&quot;}"/>
  <p:tag name="KSO_WM_CHIP_FILLPROP" val="[[{&quot;fill_id&quot;:&quot;b1c26bdf2d024b0a82c113a0c83eaf3d&quot;,&quot;fill_align&quot;:&quot;cm&quot;,&quot;text_align&quot;:&quot;cm&quot;,&quot;text_direction&quot;:&quot;horizontal&quot;,&quot;chip_types&quot;:[&quot;picture&quot;]},{&quot;fill_id&quot;:&quot;5cdb082e2abc4115819367f77922faa2&quot;,&quot;fill_align&quot;:&quot;lm&quot;,&quot;text_align&quot;:&quot;lm&quot;,&quot;text_direction&quot;:&quot;horizontal&quot;,&quot;chip_types&quot;:[&quot;text&quot;,&quot;header&quot;]}],[{&quot;fill_id&quot;:&quot;b1c26bdf2d024b0a82c113a0c83eaf3d&quot;,&quot;fill_align&quot;:&quot;cm&quot;,&quot;text_align&quot;:&quot;cm&quot;,&quot;text_direction&quot;:&quot;horizontal&quot;,&quot;chip_types&quot;:[&quot;picture&quot;]},{&quot;fill_id&quot;:&quot;5cdb082e2abc4115819367f77922faa2&quot;,&quot;fill_align&quot;:&quot;cm&quot;,&quot;text_align&quot;:&quot;cm&quot;,&quot;text_direction&quot;:&quot;horizontal&quot;,&quot;chip_types&quot;:[&quot;text&quot;,&quot;header&quot;]}]]"/>
  <p:tag name="KSO_WM_SLIDE_ID" val="diagram20206169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SLIDE_SIZE" val="960*540"/>
  <p:tag name="KSO_WM_SLIDE_POSITION" val="0*0"/>
  <p:tag name="KSO_WM_TAG_VERSION" val="1.0"/>
  <p:tag name="KSO_WM_BEAUTIFY_FLAG" val="#wm#"/>
  <p:tag name="KSO_WM_TEMPLATE_CATEGORY" val="diagram"/>
  <p:tag name="KSO_WM_TEMPLATE_INDEX" val="20206169"/>
  <p:tag name="KSO_WM_SLIDE_LAYOUT" val="a_d"/>
  <p:tag name="KSO_WM_SLIDE_LAYOUT_CNT" val="1_1"/>
  <p:tag name="KSO_WM_CHIP_XID" val="5e9e872f73d2384101fd9d92"/>
  <p:tag name="KSO_WM_CHIP_GROUPID" val="5e9e872f73d2384101fd9d91"/>
  <p:tag name="KSO_WM_SLIDE_BK_DARK_LIGHT" val="2"/>
  <p:tag name="KSO_WM_SLIDE_BACKGROUND_TYPE" val="general"/>
  <p:tag name="KSO_WM_SLIDE_SUPPORT_FEATURE_TYPE" val="0"/>
  <p:tag name="KSO_WM_TEMPLATE_ASSEMBLE_XID" val="5eeccd1aa758c1ec0b708d78"/>
  <p:tag name="KSO_WM_TEMPLATE_ASSEMBLE_GROUPID" val="5eeccd1aa758c1ec0b708d78"/>
  <p:tag name="KSO_WM_SLIDE_LAYOUT_INFO" val="{&quot;backgroundInfo&quot;:[{&quot;bottom&quot;:0,&quot;bottomAbs&quot;:false,&quot;left&quot;:0,&quot;leftAbs&quot;:false,&quot;right&quot;:0,&quot;rightAbs&quot;:false,&quot;top&quot;:0,&quot;topAbs&quot;:false,&quot;type&quot;:&quot;general&quot;}],&quot;direction&quot;:1,&quot;id&quot;:&quot;2020-06-19T22:35:06&quot;,&quot;maxSize&quot;:{&quot;size1&quot;:98.799999999999997},&quot;minSize&quot;:{&quot;size1&quot;:98.799999999999997},&quot;normalSize&quot;:{&quot;size1&quot;:98.799999999999997},&quot;subLayout&quot;:[{&quot;id&quot;:&quot;2020-06-19T22:35:06&quot;,&quot;margin&quot;:{&quot;bottom&quot;:5.0799999237060547,&quot;left&quot;:2.9630000591278076,&quot;right&quot;:20.743000030517578,&quot;top&quot;:5.0799999237060547},&quot;type&quot;:0},{&quot;id&quot;:&quot;2020-06-19T22:35:06&quot;,&quot;type&quot;:0}],&quot;type&quot;:0}"/>
</p:tagLst>
</file>

<file path=ppt/tags/tag452.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TYPE" val="i"/>
</p:tagLst>
</file>

<file path=ppt/tags/tag453.xml><?xml version="1.0" encoding="utf-8"?>
<p:tagLst xmlns:a="http://schemas.openxmlformats.org/drawingml/2006/main" xmlns:r="http://schemas.openxmlformats.org/officeDocument/2006/relationships" xmlns:p="http://schemas.openxmlformats.org/presentationml/2006/main">
  <p:tag name="KSO_WM_UNIT_TYPE" val="i"/>
  <p:tag name="KSO_WM_UNIT_SUBTYPE" val="h"/>
  <p:tag name="KSO_WM_SLIDE_BACKGROUND_TYPE" val="general"/>
  <p:tag name="KSO_WM_SLIDE_BK_DARK_LIGHT" val="2"/>
  <p:tag name="KSO_WM_UNIT_HIGHLIGHT" val="0"/>
  <p:tag name="KSO_WM_UNIT_COMPATIBLE" val="0"/>
  <p:tag name="KSO_WM_UNIT_DIAGRAM_ISNUMVISUAL" val="0"/>
  <p:tag name="KSO_WM_UNIT_DIAGRAM_ISREFERUNIT" val="0"/>
  <p:tag name="KSO_WM_UNIT_INDEX" val="0"/>
  <p:tag name="KSO_WM_UNIT_ID" val="_12*i*0"/>
  <p:tag name="KSO_WM_UNIT_BK_DARK_LIGHT" val="2"/>
  <p:tag name="KSO_WM_UNIT_LAYERLEVEL" val="1"/>
  <p:tag name="KSO_WM_TAG_VERSION" val="1.0"/>
  <p:tag name="KSO_WM_BEAUTIFY_FLAG" val="#wm#"/>
  <p:tag name="KSO_WM_UNIT_FILL_FORE_SCHEMECOLOR_INDEX_BRIGHTNESS" val="0"/>
  <p:tag name="KSO_WM_UNIT_FILL_FORE_SCHEMECOLOR_INDEX" val="16"/>
  <p:tag name="KSO_WM_UNIT_FILL_TYPE" val="1"/>
  <p:tag name="KSO_WM_UNIT_TEXT_FILL_FORE_SCHEMECOLOR_INDEX_BRIGHTNESS" val="0"/>
  <p:tag name="KSO_WM_UNIT_TEXT_FILL_FORE_SCHEMECOLOR_INDEX" val="2"/>
  <p:tag name="KSO_WM_UNIT_TEXT_FILL_TYPE" val="1"/>
</p:tagLst>
</file>

<file path=ppt/tags/tag454.xml><?xml version="1.0" encoding="utf-8"?>
<p:tagLst xmlns:a="http://schemas.openxmlformats.org/drawingml/2006/main" xmlns:r="http://schemas.openxmlformats.org/officeDocument/2006/relationships" xmlns:p="http://schemas.openxmlformats.org/presentationml/2006/main">
  <p:tag name="KSO_WM_UNIT_VALUE" val="1904*3384"/>
  <p:tag name="KSO_WM_UNIT_HIGHLIGHT" val="0"/>
  <p:tag name="KSO_WM_UNIT_COMPATIBLE" val="1"/>
  <p:tag name="KSO_WM_UNIT_DIAGRAM_ISNUMVISUAL" val="0"/>
  <p:tag name="KSO_WM_UNIT_DIAGRAM_ISREFERUNIT" val="0"/>
  <p:tag name="KSO_WM_UNIT_TYPE" val="d"/>
  <p:tag name="KSO_WM_UNIT_INDEX" val="1"/>
  <p:tag name="KSO_WM_UNIT_ID" val="diagram20206169_1*d*1"/>
  <p:tag name="KSO_WM_TEMPLATE_CATEGORY" val="diagram"/>
  <p:tag name="KSO_WM_TEMPLATE_INDEX" val="20206169"/>
  <p:tag name="KSO_WM_UNIT_LAYERLEVEL" val="1"/>
  <p:tag name="KSO_WM_TAG_VERSION" val="1.0"/>
  <p:tag name="KSO_WM_BEAUTIFY_FLAG" val="#wm#"/>
  <p:tag name="KSO_WM_CHIP_GROUPID" val="5ea2b651660c33b3b8e68831"/>
  <p:tag name="KSO_WM_CHIP_XID" val="5ea2b651660c33b3b8e68832"/>
  <p:tag name="KSO_WM_UNIT_DEC_AREA_ID" val="e8e9b8355221486ab51c8040555334fc"/>
  <p:tag name="KSO_WM_ASSEMBLE_CHIP_INDEX" val="b0f0dfe839fc4599b0b0615e6786d2bc"/>
  <p:tag name="KSO_WM_UNIT_PLACING_PICTURE" val="b0f0dfe839fc4599b0b0615e6786d2bc"/>
  <p:tag name="KSO_WM_TEMPLATE_ASSEMBLE_XID" val="5eeccd1aa758c1ec0b708d78"/>
  <p:tag name="KSO_WM_TEMPLATE_ASSEMBLE_GROUPID" val="5eeccd1aa758c1ec0b708d78"/>
</p:tagLst>
</file>

<file path=ppt/tags/tag4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06169_1*i*1"/>
  <p:tag name="KSO_WM_TEMPLATE_CATEGORY" val="diagram"/>
  <p:tag name="KSO_WM_TEMPLATE_INDEX" val="20206169"/>
  <p:tag name="KSO_WM_UNIT_LAYERLEVEL" val="1"/>
  <p:tag name="KSO_WM_TAG_VERSION" val="1.0"/>
  <p:tag name="KSO_WM_BEAUTIFY_FLAG" val="#wm#"/>
  <p:tag name="KSO_WM_UNIT_BLOCK" val="0"/>
  <p:tag name="KSO_WM_UNIT_SM_LIMIT_TYPE" val="2"/>
  <p:tag name="KSO_WM_UNIT_DECORATE_INFO" val="{&quot;DecorateInfoX&quot;:{&quot;IsLeft&quot;:true,&quot;IsRight&quot;:false,&quot;IsAbs&quot;:true},&quot;DecorateInfoY&quot;:{&quot;IsTop&quot;:true,&quot;IsBottom&quot;:false,&quot;IsAbs&quot;:true},&quot;DecorateInfoW&quot;:{&quot;IsAbs&quot;:true},&quot;DecorateInfoH&quot;:{&quot;IsAbs&quot;:true}}"/>
  <p:tag name="KSO_WM_CHIP_GROUPID" val="5e9e872f73d2384101fd9d91"/>
  <p:tag name="KSO_WM_CHIP_XID" val="5e9e872f73d2384101fd9d92"/>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2"/>
  <p:tag name="KSO_WM_UNIT_TEXT_FILL_TYPE" val="1"/>
  <p:tag name="KSO_WM_UNIT_VALUE" val="162"/>
  <p:tag name="KSO_WM_TEMPLATE_ASSEMBLE_XID" val="5eeccd1aa758c1ec0b708d78"/>
  <p:tag name="KSO_WM_TEMPLATE_ASSEMBLE_GROUPID" val="5eeccd1aa758c1ec0b708d78"/>
</p:tagLst>
</file>

<file path=ppt/tags/tag456.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7"/>
  <p:tag name="KSO_WM_UNIT_HIGHLIGHT" val="0"/>
  <p:tag name="KSO_WM_UNIT_COMPATIBLE" val="0"/>
  <p:tag name="KSO_WM_UNIT_DIAGRAM_ISNUMVISUAL" val="0"/>
  <p:tag name="KSO_WM_UNIT_DIAGRAM_ISREFERUNIT" val="0"/>
  <p:tag name="KSO_WM_UNIT_TYPE" val="a"/>
  <p:tag name="KSO_WM_UNIT_INDEX" val="1"/>
  <p:tag name="KSO_WM_UNIT_ID" val="diagram20206169_1*a*1"/>
  <p:tag name="KSO_WM_TEMPLATE_CATEGORY" val="diagram"/>
  <p:tag name="KSO_WM_TEMPLATE_INDEX" val="20206169"/>
  <p:tag name="KSO_WM_UNIT_LAYERLEVEL" val="1"/>
  <p:tag name="KSO_WM_TAG_VERSION" val="1.0"/>
  <p:tag name="KSO_WM_BEAUTIFY_FLAG" val="#wm#"/>
  <p:tag name="KSO_WM_UNIT_PRESET_TEXT" val="添加标题"/>
  <p:tag name="KSO_WM_UNIT_DEFAULT_FONT" val="24;44;4"/>
  <p:tag name="KSO_WM_UNIT_BLOCK" val="0"/>
  <p:tag name="KSO_WM_UNIT_SHOW_EDIT_AREA_INDICATION" val="1"/>
  <p:tag name="KSO_WM_CHIP_GROUPID" val="5e7881253197e252a37019b5"/>
  <p:tag name="KSO_WM_CHIP_XID" val="5e7881253197e252a37019b6"/>
  <p:tag name="KSO_WM_UNIT_DEC_AREA_ID" val="1938a9b13d774eeb95630b900d0bf068"/>
  <p:tag name="KSO_WM_ASSEMBLE_CHIP_INDEX" val="58d38fb8b1a54e49b18ddd8229464138"/>
  <p:tag name="KSO_WM_UNIT_TEXT_FILL_FORE_SCHEMECOLOR_INDEX_BRIGHTNESS" val="0"/>
  <p:tag name="KSO_WM_UNIT_TEXT_FILL_FORE_SCHEMECOLOR_INDEX" val="13"/>
  <p:tag name="KSO_WM_UNIT_TEXT_FILL_TYPE" val="1"/>
  <p:tag name="KSO_WM_TEMPLATE_ASSEMBLE_XID" val="5eeccd1aa758c1ec0b708d78"/>
  <p:tag name="KSO_WM_TEMPLATE_ASSEMBLE_GROUPID" val="5eeccd1aa758c1ec0b708d78"/>
  <p:tag name="KSO_WM_TAG_FRONT_SIZE" val=""/>
  <p:tag name="KSO_WM_TAG_BACKGROUP_ID" val=""/>
  <p:tag name="KSO_WM_TAG_BACKGROUP_SIZE" val=""/>
  <p:tag name="KSO_WM_TAG_ZODER_POSITION" val=""/>
</p:tagLst>
</file>

<file path=ppt/tags/tag457.xml><?xml version="1.0" encoding="utf-8"?>
<p:tagLst xmlns:a="http://schemas.openxmlformats.org/drawingml/2006/main" xmlns:r="http://schemas.openxmlformats.org/officeDocument/2006/relationships" xmlns:p="http://schemas.openxmlformats.org/presentationml/2006/main">
  <p:tag name="KSO_WM_SLIDE_LAYOUT_INFO" val="{&quot;backgroundInfo&quot;:[{&quot;bottom&quot;:0,&quot;bottomAbs&quot;:false,&quot;left&quot;:0,&quot;leftAbs&quot;:false,&quot;right&quot;:0,&quot;rightAbs&quot;:false,&quot;top&quot;:0,&quot;topAbs&quot;:false,&quot;type&quot;:&quot;general&quot;},{&quot;bottom&quot;:0,&quot;bottomAbs&quot;:false,&quot;left&quot;:0,&quot;leftAbs&quot;:false,&quot;right&quot;:0,&quot;rightAbs&quot;:false,&quot;top&quot;:0,&quot;topAbs&quot;:false,&quot;type&quot;:&quot;frame&quot;}],&quot;id&quot;:&quot;2020-08-04T10:14:51&quot;,&quot;maxSize&quot;:{&quot;size1&quot;:35.600000000000001},&quot;minSize&quot;:{&quot;size1&quot;:24.399999999999999},&quot;normalSize&quot;:{&quot;size1&quot;:31.199999999999999},&quot;subLayout&quot;:[{&quot;id&quot;:&quot;2020-08-04T10:14:51&quot;,&quot;margin&quot;:{&quot;bottom&quot;:0,&quot;left&quot;:2.5399999618530273,&quot;right&quot;:2.5399999618530273,&quot;top&quot;:2.5399999618530273},&quot;type&quot;:0},{&quot;direction&quot;:1,&quot;id&quot;:&quot;2020-08-04T10:14:51&quot;,&quot;maxSize&quot;:{&quot;size1&quot;:52.499606415106733},&quot;minSize&quot;:{&quot;size1&quot;:52.499606415106733},&quot;normalSize&quot;:{&quot;size1&quot;:52.499606415106733},&quot;subLayout&quot;:[{&quot;id&quot;:&quot;2020-08-04T10:14:51&quot;,&quot;margin&quot;:{&quot;bottom&quot;:2.5399999618530273,&quot;left&quot;:2.5399999618530273,&quot;right&quot;:2.1170001029968262,&quot;top&quot;:1.2699999809265137},&quot;type&quot;:0},{&quot;id&quot;:&quot;2020-08-04T10:14:51&quot;,&quot;margin&quot;:{&quot;bottom&quot;:2.5399999618530273,&quot;left&quot;:0,&quot;right&quot;:2.5399999618530273,&quot;top&quot;:1.2699999809265137},&quot;type&quot;:0}],&quot;type&quot;:0}],&quot;type&quot;:0}"/>
  <p:tag name="KSO_WM_SLIDE_BACKGROUND" val="[&quot;general&quot;,&quot;frame&quot;]"/>
  <p:tag name="KSO_WM_SLIDE_RATIO" val="1.777778"/>
  <p:tag name="KSO_WM_CHIP_INFOS" val="{&quot;layout_type&quot;:&quot;topbottom&quot;,&quot;tags&quot;:{&quot;style&quot;:[&quot;商务&quot;,&quot;简约&quot;,&quot;文艺清新&quot;,&quot;中国风&quot;,&quot;卡通&quot;,&quot;欧美风&quot;,&quot;黑板风&quot;,&quot;渐变风&quot;,&quot;党政风&quot;]},&quot;slide_type&quot;:[&quot;text&quot;],&quot;aspect_ratio&quot;:&quot;16:9&quot;}"/>
  <p:tag name="KSO_WM_CHIP_FILLPROP" val="[[{&quot;fill_id&quot;:&quot;34b8e677ad5f40a1bec752419291d33f&quot;,&quot;fill_align&quot;:&quot;lm&quot;,&quot;text_align&quot;:&quot;lm&quot;,&quot;text_direction&quot;:&quot;horizontal&quot;,&quot;chip_types&quot;:[&quot;header&quot;]},{&quot;fill_id&quot;:&quot;189c3cc29f2b4f62ba52897c7838c1f3&quot;,&quot;fill_align&quot;:&quot;lm&quot;,&quot;text_align&quot;:&quot;lm&quot;,&quot;text_direction&quot;:&quot;horizontal&quot;,&quot;chip_types&quot;:[&quot;diagram&quot;,&quot;pictext&quot;,&quot;text&quot;,&quot;picture&quot;,&quot;chart&quot;,&quot;table&quot;],&quot;support_features&quot;:[&quot;collage&quot;]},{&quot;fill_id&quot;:&quot;c786cd06d8aa4ebb92c23857ebcb871c&quot;,&quot;fill_align&quot;:&quot;lm&quot;,&quot;text_align&quot;:&quot;lm&quot;,&quot;text_direction&quot;:&quot;horizontal&quot;,&quot;chip_types&quot;:[&quot;diagram&quot;,&quot;pictext&quot;,&quot;text&quot;,&quot;picture&quot;,&quot;chart&quot;,&quot;table&quot;],&quot;support_features&quot;:[&quot;collage&quot;]}],[{&quot;fill_id&quot;:&quot;34b8e677ad5f40a1bec752419291d33f&quot;,&quot;fill_align&quot;:&quot;cm&quot;,&quot;text_align&quot;:&quot;cm&quot;,&quot;text_direction&quot;:&quot;horizontal&quot;,&quot;chip_types&quot;:[&quot;header&quot;]},{&quot;fill_id&quot;:&quot;189c3cc29f2b4f62ba52897c7838c1f3&quot;,&quot;fill_align&quot;:&quot;rm&quot;,&quot;text_align&quot;:&quot;lm&quot;,&quot;text_direction&quot;:&quot;horizontal&quot;,&quot;chip_types&quot;:[&quot;diagram&quot;,&quot;pictext&quot;,&quot;text&quot;,&quot;picture&quot;,&quot;chart&quot;,&quot;table&quot;],&quot;support_features&quot;:[&quot;collage&quot;]},{&quot;fill_id&quot;:&quot;c786cd06d8aa4ebb92c23857ebcb871c&quot;,&quot;fill_align&quot;:&quot;lm&quot;,&quot;text_align&quot;:&quot;lm&quot;,&quot;text_direction&quot;:&quot;horizontal&quot;,&quot;chip_types&quot;:[&quot;diagram&quot;,&quot;pictext&quot;,&quot;text&quot;,&quot;picture&quot;,&quot;chart&quot;,&quot;table&quot;],&quot;support_features&quot;:[&quot;collage&quot;]}]]"/>
  <p:tag name="KSO_WM_SLIDE_ID" val="diagram20209838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SLIDE_SIZE" val="816*312"/>
  <p:tag name="KSO_WM_SLIDE_POSITION" val="72*108"/>
  <p:tag name="KSO_WM_TAG_VERSION" val="1.0"/>
  <p:tag name="KSO_WM_BEAUTIFY_FLAG" val="#wm#"/>
  <p:tag name="KSO_WM_TEMPLATE_CATEGORY" val="diagram"/>
  <p:tag name="KSO_WM_TEMPLATE_INDEX" val="20209838"/>
  <p:tag name="KSO_WM_SLIDE_LAYOUT" val="a_d_f"/>
  <p:tag name="KSO_WM_SLIDE_LAYOUT_CNT" val="1_1_1"/>
  <p:tag name="KSO_WM_CHIP_XID" val="5eedabadaa51720c6c8f4f5d"/>
  <p:tag name="KSO_WM_CHIP_GROUPID" val="5eedabadaa51720c6c8f4f5c"/>
  <p:tag name="KSO_WM_SLIDE_BK_DARK_LIGHT" val="2"/>
  <p:tag name="KSO_WM_SLIDE_BACKGROUND_TYPE" val="frame"/>
  <p:tag name="KSO_WM_SLIDE_SUPPORT_FEATURE_TYPE" val="1"/>
  <p:tag name="KSO_WM_TEMPLATE_ASSEMBLE_XID" val="5f28c49a671cac3474371165"/>
  <p:tag name="KSO_WM_TEMPLATE_ASSEMBLE_GROUPID" val="5f28c49a671cac3474371165"/>
</p:tagLst>
</file>

<file path=ppt/tags/tag458.xml><?xml version="1.0" encoding="utf-8"?>
<p:tagLst xmlns:a="http://schemas.openxmlformats.org/drawingml/2006/main" xmlns:r="http://schemas.openxmlformats.org/officeDocument/2006/relationships" xmlns:p="http://schemas.openxmlformats.org/presentationml/2006/main">
  <p:tag name="KSO_WM_SLIDE_LAYOUT_INFO" val="{&quot;backgroundInfo&quot;:[{&quot;bottom&quot;:0,&quot;bottomAbs&quot;:false,&quot;left&quot;:0,&quot;leftAbs&quot;:false,&quot;right&quot;:0,&quot;rightAbs&quot;:false,&quot;top&quot;:0,&quot;topAbs&quot;:false,&quot;type&quot;:&quot;general&quot;},{&quot;bottom&quot;:0,&quot;bottomAbs&quot;:false,&quot;left&quot;:0,&quot;leftAbs&quot;:false,&quot;right&quot;:0,&quot;rightAbs&quot;:false,&quot;top&quot;:0,&quot;topAbs&quot;:false,&quot;type&quot;:&quot;frame&quot;}],&quot;id&quot;:&quot;2020-08-04T10:14:51&quot;,&quot;maxSize&quot;:{&quot;size1&quot;:35.600000000000001},&quot;minSize&quot;:{&quot;size1&quot;:24.399999999999999},&quot;normalSize&quot;:{&quot;size1&quot;:31.199999999999999},&quot;subLayout&quot;:[{&quot;id&quot;:&quot;2020-08-04T10:14:51&quot;,&quot;margin&quot;:{&quot;bottom&quot;:0,&quot;left&quot;:2.5399999618530273,&quot;right&quot;:2.5399999618530273,&quot;top&quot;:2.5399999618530273},&quot;type&quot;:0},{&quot;direction&quot;:1,&quot;id&quot;:&quot;2020-08-04T10:14:51&quot;,&quot;maxSize&quot;:{&quot;size1&quot;:52.499606415106733},&quot;minSize&quot;:{&quot;size1&quot;:52.499606415106733},&quot;normalSize&quot;:{&quot;size1&quot;:52.499606415106733},&quot;subLayout&quot;:[{&quot;id&quot;:&quot;2020-08-04T10:14:51&quot;,&quot;margin&quot;:{&quot;bottom&quot;:2.5399999618530273,&quot;left&quot;:2.5399999618530273,&quot;right&quot;:2.1170001029968262,&quot;top&quot;:1.2699999809265137},&quot;type&quot;:0},{&quot;id&quot;:&quot;2020-08-04T10:14:51&quot;,&quot;margin&quot;:{&quot;bottom&quot;:2.5399999618530273,&quot;left&quot;:0,&quot;right&quot;:2.5399999618530273,&quot;top&quot;:1.2699999809265137},&quot;type&quot;:0}],&quot;type&quot;:0}],&quot;type&quot;:0}"/>
  <p:tag name="KSO_WM_SLIDE_BACKGROUND" val="[&quot;general&quot;,&quot;frame&quot;]"/>
  <p:tag name="KSO_WM_SLIDE_RATIO" val="1.777778"/>
  <p:tag name="KSO_WM_CHIP_INFOS" val="{&quot;layout_type&quot;:&quot;topbottom&quot;,&quot;tags&quot;:{&quot;style&quot;:[&quot;商务&quot;,&quot;简约&quot;,&quot;文艺清新&quot;,&quot;中国风&quot;,&quot;卡通&quot;,&quot;欧美风&quot;,&quot;黑板风&quot;,&quot;渐变风&quot;,&quot;党政风&quot;]},&quot;slide_type&quot;:[&quot;text&quot;],&quot;aspect_ratio&quot;:&quot;16:9&quot;}"/>
  <p:tag name="KSO_WM_CHIP_FILLPROP" val="[[{&quot;fill_id&quot;:&quot;34b8e677ad5f40a1bec752419291d33f&quot;,&quot;fill_align&quot;:&quot;lm&quot;,&quot;text_align&quot;:&quot;lm&quot;,&quot;text_direction&quot;:&quot;horizontal&quot;,&quot;chip_types&quot;:[&quot;header&quot;]},{&quot;fill_id&quot;:&quot;189c3cc29f2b4f62ba52897c7838c1f3&quot;,&quot;fill_align&quot;:&quot;lm&quot;,&quot;text_align&quot;:&quot;lm&quot;,&quot;text_direction&quot;:&quot;horizontal&quot;,&quot;chip_types&quot;:[&quot;diagram&quot;,&quot;pictext&quot;,&quot;text&quot;,&quot;picture&quot;,&quot;chart&quot;,&quot;table&quot;],&quot;support_features&quot;:[&quot;collage&quot;]},{&quot;fill_id&quot;:&quot;c786cd06d8aa4ebb92c23857ebcb871c&quot;,&quot;fill_align&quot;:&quot;lm&quot;,&quot;text_align&quot;:&quot;lm&quot;,&quot;text_direction&quot;:&quot;horizontal&quot;,&quot;chip_types&quot;:[&quot;diagram&quot;,&quot;pictext&quot;,&quot;text&quot;,&quot;picture&quot;,&quot;chart&quot;,&quot;table&quot;],&quot;support_features&quot;:[&quot;collage&quot;]}],[{&quot;fill_id&quot;:&quot;34b8e677ad5f40a1bec752419291d33f&quot;,&quot;fill_align&quot;:&quot;cm&quot;,&quot;text_align&quot;:&quot;cm&quot;,&quot;text_direction&quot;:&quot;horizontal&quot;,&quot;chip_types&quot;:[&quot;header&quot;]},{&quot;fill_id&quot;:&quot;189c3cc29f2b4f62ba52897c7838c1f3&quot;,&quot;fill_align&quot;:&quot;rm&quot;,&quot;text_align&quot;:&quot;lm&quot;,&quot;text_direction&quot;:&quot;horizontal&quot;,&quot;chip_types&quot;:[&quot;diagram&quot;,&quot;pictext&quot;,&quot;text&quot;,&quot;picture&quot;,&quot;chart&quot;,&quot;table&quot;],&quot;support_features&quot;:[&quot;collage&quot;]},{&quot;fill_id&quot;:&quot;c786cd06d8aa4ebb92c23857ebcb871c&quot;,&quot;fill_align&quot;:&quot;lm&quot;,&quot;text_align&quot;:&quot;lm&quot;,&quot;text_direction&quot;:&quot;horizontal&quot;,&quot;chip_types&quot;:[&quot;diagram&quot;,&quot;pictext&quot;,&quot;text&quot;,&quot;picture&quot;,&quot;chart&quot;,&quot;table&quot;],&quot;support_features&quot;:[&quot;collage&quot;]}]]"/>
  <p:tag name="KSO_WM_SLIDE_ID" val="diagram20209838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SLIDE_SIZE" val="816*312"/>
  <p:tag name="KSO_WM_SLIDE_POSITION" val="72*108"/>
  <p:tag name="KSO_WM_TAG_VERSION" val="1.0"/>
  <p:tag name="KSO_WM_BEAUTIFY_FLAG" val="#wm#"/>
  <p:tag name="KSO_WM_TEMPLATE_CATEGORY" val="diagram"/>
  <p:tag name="KSO_WM_TEMPLATE_INDEX" val="20209838"/>
  <p:tag name="KSO_WM_SLIDE_LAYOUT" val="a_d_f"/>
  <p:tag name="KSO_WM_SLIDE_LAYOUT_CNT" val="1_1_1"/>
  <p:tag name="KSO_WM_CHIP_XID" val="5eedabadaa51720c6c8f4f5d"/>
  <p:tag name="KSO_WM_CHIP_GROUPID" val="5eedabadaa51720c6c8f4f5c"/>
  <p:tag name="KSO_WM_SLIDE_BK_DARK_LIGHT" val="2"/>
  <p:tag name="KSO_WM_SLIDE_BACKGROUND_TYPE" val="frame"/>
  <p:tag name="KSO_WM_SLIDE_SUPPORT_FEATURE_TYPE" val="1"/>
  <p:tag name="KSO_WM_TEMPLATE_ASSEMBLE_XID" val="5f28c49a671cac3474371165"/>
  <p:tag name="KSO_WM_TEMPLATE_ASSEMBLE_GROUPID" val="5f28c49a671cac3474371165"/>
</p:tagLst>
</file>

<file path=ppt/tags/tag459.xml><?xml version="1.0" encoding="utf-8"?>
<p:tagLst xmlns:a="http://schemas.openxmlformats.org/drawingml/2006/main" xmlns:r="http://schemas.openxmlformats.org/officeDocument/2006/relationships" xmlns:p="http://schemas.openxmlformats.org/presentationml/2006/main">
  <p:tag name="KSO_WM_SLIDE_LAYOUT_INFO" val="{&quot;backgroundInfo&quot;:[{&quot;bottom&quot;:0,&quot;bottomAbs&quot;:false,&quot;left&quot;:0,&quot;leftAbs&quot;:false,&quot;right&quot;:0,&quot;rightAbs&quot;:false,&quot;top&quot;:0,&quot;topAbs&quot;:false,&quot;type&quot;:&quot;general&quot;},{&quot;bottom&quot;:0,&quot;bottomAbs&quot;:false,&quot;left&quot;:0,&quot;leftAbs&quot;:false,&quot;right&quot;:0,&quot;rightAbs&quot;:false,&quot;top&quot;:0,&quot;topAbs&quot;:false,&quot;type&quot;:&quot;frame&quot;}],&quot;id&quot;:&quot;2020-08-04T10:14:51&quot;,&quot;maxSize&quot;:{&quot;size1&quot;:35.600000000000001},&quot;minSize&quot;:{&quot;size1&quot;:24.399999999999999},&quot;normalSize&quot;:{&quot;size1&quot;:31.199999999999999},&quot;subLayout&quot;:[{&quot;id&quot;:&quot;2020-08-04T10:14:51&quot;,&quot;margin&quot;:{&quot;bottom&quot;:0,&quot;left&quot;:2.5399999618530273,&quot;right&quot;:2.5399999618530273,&quot;top&quot;:2.5399999618530273},&quot;type&quot;:0},{&quot;direction&quot;:1,&quot;id&quot;:&quot;2020-08-04T10:14:51&quot;,&quot;maxSize&quot;:{&quot;size1&quot;:52.499606415106733},&quot;minSize&quot;:{&quot;size1&quot;:52.499606415106733},&quot;normalSize&quot;:{&quot;size1&quot;:52.499606415106733},&quot;subLayout&quot;:[{&quot;id&quot;:&quot;2020-08-04T10:14:51&quot;,&quot;margin&quot;:{&quot;bottom&quot;:2.5399999618530273,&quot;left&quot;:2.5399999618530273,&quot;right&quot;:2.1170001029968262,&quot;top&quot;:1.2699999809265137},&quot;type&quot;:0},{&quot;id&quot;:&quot;2020-08-04T10:14:51&quot;,&quot;margin&quot;:{&quot;bottom&quot;:2.5399999618530273,&quot;left&quot;:0,&quot;right&quot;:2.5399999618530273,&quot;top&quot;:1.2699999809265137},&quot;type&quot;:0}],&quot;type&quot;:0}],&quot;type&quot;:0}"/>
  <p:tag name="KSO_WM_SLIDE_BACKGROUND" val="[&quot;general&quot;,&quot;frame&quot;]"/>
  <p:tag name="KSO_WM_SLIDE_RATIO" val="1.777778"/>
  <p:tag name="KSO_WM_CHIP_INFOS" val="{&quot;layout_type&quot;:&quot;topbottom&quot;,&quot;tags&quot;:{&quot;style&quot;:[&quot;商务&quot;,&quot;简约&quot;,&quot;文艺清新&quot;,&quot;中国风&quot;,&quot;卡通&quot;,&quot;欧美风&quot;,&quot;黑板风&quot;,&quot;渐变风&quot;,&quot;党政风&quot;]},&quot;slide_type&quot;:[&quot;text&quot;],&quot;aspect_ratio&quot;:&quot;16:9&quot;}"/>
  <p:tag name="KSO_WM_CHIP_FILLPROP" val="[[{&quot;fill_id&quot;:&quot;34b8e677ad5f40a1bec752419291d33f&quot;,&quot;fill_align&quot;:&quot;lm&quot;,&quot;text_align&quot;:&quot;lm&quot;,&quot;text_direction&quot;:&quot;horizontal&quot;,&quot;chip_types&quot;:[&quot;header&quot;]},{&quot;fill_id&quot;:&quot;189c3cc29f2b4f62ba52897c7838c1f3&quot;,&quot;fill_align&quot;:&quot;lm&quot;,&quot;text_align&quot;:&quot;lm&quot;,&quot;text_direction&quot;:&quot;horizontal&quot;,&quot;chip_types&quot;:[&quot;diagram&quot;,&quot;pictext&quot;,&quot;text&quot;,&quot;picture&quot;,&quot;chart&quot;,&quot;table&quot;],&quot;support_features&quot;:[&quot;collage&quot;]},{&quot;fill_id&quot;:&quot;c786cd06d8aa4ebb92c23857ebcb871c&quot;,&quot;fill_align&quot;:&quot;lm&quot;,&quot;text_align&quot;:&quot;lm&quot;,&quot;text_direction&quot;:&quot;horizontal&quot;,&quot;chip_types&quot;:[&quot;diagram&quot;,&quot;pictext&quot;,&quot;text&quot;,&quot;picture&quot;,&quot;chart&quot;,&quot;table&quot;],&quot;support_features&quot;:[&quot;collage&quot;]}],[{&quot;fill_id&quot;:&quot;34b8e677ad5f40a1bec752419291d33f&quot;,&quot;fill_align&quot;:&quot;cm&quot;,&quot;text_align&quot;:&quot;cm&quot;,&quot;text_direction&quot;:&quot;horizontal&quot;,&quot;chip_types&quot;:[&quot;header&quot;]},{&quot;fill_id&quot;:&quot;189c3cc29f2b4f62ba52897c7838c1f3&quot;,&quot;fill_align&quot;:&quot;rm&quot;,&quot;text_align&quot;:&quot;lm&quot;,&quot;text_direction&quot;:&quot;horizontal&quot;,&quot;chip_types&quot;:[&quot;diagram&quot;,&quot;pictext&quot;,&quot;text&quot;,&quot;picture&quot;,&quot;chart&quot;,&quot;table&quot;],&quot;support_features&quot;:[&quot;collage&quot;]},{&quot;fill_id&quot;:&quot;c786cd06d8aa4ebb92c23857ebcb871c&quot;,&quot;fill_align&quot;:&quot;lm&quot;,&quot;text_align&quot;:&quot;lm&quot;,&quot;text_direction&quot;:&quot;horizontal&quot;,&quot;chip_types&quot;:[&quot;diagram&quot;,&quot;pictext&quot;,&quot;text&quot;,&quot;picture&quot;,&quot;chart&quot;,&quot;table&quot;],&quot;support_features&quot;:[&quot;collage&quot;]}]]"/>
  <p:tag name="KSO_WM_SLIDE_ID" val="diagram20209838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SLIDE_SIZE" val="816*312"/>
  <p:tag name="KSO_WM_SLIDE_POSITION" val="72*108"/>
  <p:tag name="KSO_WM_TAG_VERSION" val="1.0"/>
  <p:tag name="KSO_WM_BEAUTIFY_FLAG" val="#wm#"/>
  <p:tag name="KSO_WM_TEMPLATE_CATEGORY" val="diagram"/>
  <p:tag name="KSO_WM_TEMPLATE_INDEX" val="20209838"/>
  <p:tag name="KSO_WM_SLIDE_LAYOUT" val="a_d_f"/>
  <p:tag name="KSO_WM_SLIDE_LAYOUT_CNT" val="1_1_1"/>
  <p:tag name="KSO_WM_CHIP_XID" val="5eedabadaa51720c6c8f4f5d"/>
  <p:tag name="KSO_WM_CHIP_GROUPID" val="5eedabadaa51720c6c8f4f5c"/>
  <p:tag name="KSO_WM_SLIDE_BK_DARK_LIGHT" val="2"/>
  <p:tag name="KSO_WM_SLIDE_BACKGROUND_TYPE" val="frame"/>
  <p:tag name="KSO_WM_SLIDE_SUPPORT_FEATURE_TYPE" val="1"/>
  <p:tag name="KSO_WM_TEMPLATE_ASSEMBLE_XID" val="5f28c49a671cac3474371165"/>
  <p:tag name="KSO_WM_TEMPLATE_ASSEMBLE_GROUPID" val="5f28c49a671cac3474371165"/>
</p:tagLst>
</file>

<file path=ppt/tags/tag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60.xml><?xml version="1.0" encoding="utf-8"?>
<p:tagLst xmlns:a="http://schemas.openxmlformats.org/drawingml/2006/main" xmlns:r="http://schemas.openxmlformats.org/officeDocument/2006/relationships" xmlns:p="http://schemas.openxmlformats.org/presentationml/2006/main">
  <p:tag name="KSO_WM_UNIT_TABLE_BEAUTIFY" val="smartTable{86b63ea9-24ef-4c31-bdd0-a440d9f3ffc1}"/>
  <p:tag name="TABLE_EMPHASIZE_COLOR" val="9032147"/>
  <p:tag name="TABLE_SKINIDX" val="1"/>
  <p:tag name="TABLE_COLORIDX" val="j"/>
  <p:tag name="TABLE_COLOR_RGB" val="0x000000*0xFFFFFF*0x44546A*0xE6E5E5*0x89D1D3*0xACDCBC*0x89D1D3*0xACDCBC*0x89D1D3*0xACDCBC"/>
</p:tagLst>
</file>

<file path=ppt/tags/tag461.xml><?xml version="1.0" encoding="utf-8"?>
<p:tagLst xmlns:a="http://schemas.openxmlformats.org/drawingml/2006/main" xmlns:r="http://schemas.openxmlformats.org/officeDocument/2006/relationships" xmlns:p="http://schemas.openxmlformats.org/presentationml/2006/main">
  <p:tag name="KSO_WM_SLIDE_LAYOUT_INFO" val="{&quot;backgroundInfo&quot;:[{&quot;bottom&quot;:0,&quot;bottomAbs&quot;:false,&quot;left&quot;:0,&quot;leftAbs&quot;:false,&quot;right&quot;:0,&quot;rightAbs&quot;:false,&quot;top&quot;:0,&quot;topAbs&quot;:false,&quot;type&quot;:&quot;general&quot;},{&quot;bottom&quot;:0,&quot;bottomAbs&quot;:false,&quot;left&quot;:0,&quot;leftAbs&quot;:false,&quot;right&quot;:0,&quot;rightAbs&quot;:false,&quot;top&quot;:0,&quot;topAbs&quot;:false,&quot;type&quot;:&quot;frame&quot;}],&quot;id&quot;:&quot;2020-08-04T10:14:51&quot;,&quot;maxSize&quot;:{&quot;size1&quot;:35.600000000000001},&quot;minSize&quot;:{&quot;size1&quot;:24.399999999999999},&quot;normalSize&quot;:{&quot;size1&quot;:31.199999999999999},&quot;subLayout&quot;:[{&quot;id&quot;:&quot;2020-08-04T10:14:51&quot;,&quot;margin&quot;:{&quot;bottom&quot;:0,&quot;left&quot;:2.5399999618530273,&quot;right&quot;:2.5399999618530273,&quot;top&quot;:2.5399999618530273},&quot;type&quot;:0},{&quot;direction&quot;:1,&quot;id&quot;:&quot;2020-08-04T10:14:51&quot;,&quot;maxSize&quot;:{&quot;size1&quot;:52.499606415106733},&quot;minSize&quot;:{&quot;size1&quot;:52.499606415106733},&quot;normalSize&quot;:{&quot;size1&quot;:52.499606415106733},&quot;subLayout&quot;:[{&quot;id&quot;:&quot;2020-08-04T10:14:51&quot;,&quot;margin&quot;:{&quot;bottom&quot;:2.5399999618530273,&quot;left&quot;:2.5399999618530273,&quot;right&quot;:2.1170001029968262,&quot;top&quot;:1.2699999809265137},&quot;type&quot;:0},{&quot;id&quot;:&quot;2020-08-04T10:14:51&quot;,&quot;margin&quot;:{&quot;bottom&quot;:2.5399999618530273,&quot;left&quot;:0,&quot;right&quot;:2.5399999618530273,&quot;top&quot;:1.2699999809265137},&quot;type&quot;:0}],&quot;type&quot;:0}],&quot;type&quot;:0}"/>
  <p:tag name="KSO_WM_SLIDE_BACKGROUND" val="[&quot;general&quot;,&quot;frame&quot;]"/>
  <p:tag name="KSO_WM_SLIDE_RATIO" val="1.777778"/>
  <p:tag name="KSO_WM_CHIP_INFOS" val="{&quot;layout_type&quot;:&quot;topbottom&quot;,&quot;tags&quot;:{&quot;style&quot;:[&quot;商务&quot;,&quot;简约&quot;,&quot;文艺清新&quot;,&quot;中国风&quot;,&quot;卡通&quot;,&quot;欧美风&quot;,&quot;黑板风&quot;,&quot;渐变风&quot;,&quot;党政风&quot;]},&quot;slide_type&quot;:[&quot;text&quot;],&quot;aspect_ratio&quot;:&quot;16:9&quot;}"/>
  <p:tag name="KSO_WM_CHIP_FILLPROP" val="[[{&quot;fill_id&quot;:&quot;34b8e677ad5f40a1bec752419291d33f&quot;,&quot;fill_align&quot;:&quot;lm&quot;,&quot;text_align&quot;:&quot;lm&quot;,&quot;text_direction&quot;:&quot;horizontal&quot;,&quot;chip_types&quot;:[&quot;header&quot;]},{&quot;fill_id&quot;:&quot;189c3cc29f2b4f62ba52897c7838c1f3&quot;,&quot;fill_align&quot;:&quot;lm&quot;,&quot;text_align&quot;:&quot;lm&quot;,&quot;text_direction&quot;:&quot;horizontal&quot;,&quot;chip_types&quot;:[&quot;diagram&quot;,&quot;pictext&quot;,&quot;text&quot;,&quot;picture&quot;,&quot;chart&quot;,&quot;table&quot;],&quot;support_features&quot;:[&quot;collage&quot;]},{&quot;fill_id&quot;:&quot;c786cd06d8aa4ebb92c23857ebcb871c&quot;,&quot;fill_align&quot;:&quot;lm&quot;,&quot;text_align&quot;:&quot;lm&quot;,&quot;text_direction&quot;:&quot;horizontal&quot;,&quot;chip_types&quot;:[&quot;diagram&quot;,&quot;pictext&quot;,&quot;text&quot;,&quot;picture&quot;,&quot;chart&quot;,&quot;table&quot;],&quot;support_features&quot;:[&quot;collage&quot;]}],[{&quot;fill_id&quot;:&quot;34b8e677ad5f40a1bec752419291d33f&quot;,&quot;fill_align&quot;:&quot;cm&quot;,&quot;text_align&quot;:&quot;cm&quot;,&quot;text_direction&quot;:&quot;horizontal&quot;,&quot;chip_types&quot;:[&quot;header&quot;]},{&quot;fill_id&quot;:&quot;189c3cc29f2b4f62ba52897c7838c1f3&quot;,&quot;fill_align&quot;:&quot;rm&quot;,&quot;text_align&quot;:&quot;lm&quot;,&quot;text_direction&quot;:&quot;horizontal&quot;,&quot;chip_types&quot;:[&quot;diagram&quot;,&quot;pictext&quot;,&quot;text&quot;,&quot;picture&quot;,&quot;chart&quot;,&quot;table&quot;],&quot;support_features&quot;:[&quot;collage&quot;]},{&quot;fill_id&quot;:&quot;c786cd06d8aa4ebb92c23857ebcb871c&quot;,&quot;fill_align&quot;:&quot;lm&quot;,&quot;text_align&quot;:&quot;lm&quot;,&quot;text_direction&quot;:&quot;horizontal&quot;,&quot;chip_types&quot;:[&quot;diagram&quot;,&quot;pictext&quot;,&quot;text&quot;,&quot;picture&quot;,&quot;chart&quot;,&quot;table&quot;],&quot;support_features&quot;:[&quot;collage&quot;]}]]"/>
  <p:tag name="KSO_WM_SLIDE_ID" val="diagram20209838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SLIDE_SIZE" val="816*312"/>
  <p:tag name="KSO_WM_SLIDE_POSITION" val="72*108"/>
  <p:tag name="KSO_WM_TAG_VERSION" val="1.0"/>
  <p:tag name="KSO_WM_BEAUTIFY_FLAG" val="#wm#"/>
  <p:tag name="KSO_WM_TEMPLATE_CATEGORY" val="diagram"/>
  <p:tag name="KSO_WM_TEMPLATE_INDEX" val="20209838"/>
  <p:tag name="KSO_WM_SLIDE_LAYOUT" val="a_d_f"/>
  <p:tag name="KSO_WM_SLIDE_LAYOUT_CNT" val="1_1_1"/>
  <p:tag name="KSO_WM_CHIP_XID" val="5eedabadaa51720c6c8f4f5d"/>
  <p:tag name="KSO_WM_CHIP_GROUPID" val="5eedabadaa51720c6c8f4f5c"/>
  <p:tag name="KSO_WM_SLIDE_BK_DARK_LIGHT" val="2"/>
  <p:tag name="KSO_WM_SLIDE_BACKGROUND_TYPE" val="frame"/>
  <p:tag name="KSO_WM_SLIDE_SUPPORT_FEATURE_TYPE" val="1"/>
  <p:tag name="KSO_WM_TEMPLATE_ASSEMBLE_XID" val="5f28c49a671cac3474371165"/>
  <p:tag name="KSO_WM_TEMPLATE_ASSEMBLE_GROUPID" val="5f28c49a671cac3474371165"/>
</p:tagLst>
</file>

<file path=ppt/tags/tag462.xml><?xml version="1.0" encoding="utf-8"?>
<p:tagLst xmlns:a="http://schemas.openxmlformats.org/drawingml/2006/main" xmlns:r="http://schemas.openxmlformats.org/officeDocument/2006/relationships" xmlns:p="http://schemas.openxmlformats.org/presentationml/2006/main">
  <p:tag name="KSO_WM_SLIDE_LAYOUT_INFO" val="{&quot;backgroundInfo&quot;:[{&quot;bottom&quot;:0,&quot;bottomAbs&quot;:false,&quot;left&quot;:0,&quot;leftAbs&quot;:false,&quot;right&quot;:0,&quot;rightAbs&quot;:false,&quot;top&quot;:0,&quot;topAbs&quot;:false,&quot;type&quot;:&quot;general&quot;},{&quot;bottom&quot;:0,&quot;bottomAbs&quot;:false,&quot;left&quot;:0,&quot;leftAbs&quot;:false,&quot;right&quot;:0,&quot;rightAbs&quot;:false,&quot;top&quot;:0,&quot;topAbs&quot;:false,&quot;type&quot;:&quot;frame&quot;}],&quot;id&quot;:&quot;2020-08-04T10:14:51&quot;,&quot;maxSize&quot;:{&quot;size1&quot;:35.600000000000001},&quot;minSize&quot;:{&quot;size1&quot;:24.399999999999999},&quot;normalSize&quot;:{&quot;size1&quot;:31.199999999999999},&quot;subLayout&quot;:[{&quot;id&quot;:&quot;2020-08-04T10:14:51&quot;,&quot;margin&quot;:{&quot;bottom&quot;:0,&quot;left&quot;:2.5399999618530273,&quot;right&quot;:2.5399999618530273,&quot;top&quot;:2.5399999618530273},&quot;type&quot;:0},{&quot;direction&quot;:1,&quot;id&quot;:&quot;2020-08-04T10:14:51&quot;,&quot;maxSize&quot;:{&quot;size1&quot;:52.499606415106733},&quot;minSize&quot;:{&quot;size1&quot;:52.499606415106733},&quot;normalSize&quot;:{&quot;size1&quot;:52.499606415106733},&quot;subLayout&quot;:[{&quot;id&quot;:&quot;2020-08-04T10:14:51&quot;,&quot;margin&quot;:{&quot;bottom&quot;:2.5399999618530273,&quot;left&quot;:2.5399999618530273,&quot;right&quot;:2.1170001029968262,&quot;top&quot;:1.2699999809265137},&quot;type&quot;:0},{&quot;id&quot;:&quot;2020-08-04T10:14:51&quot;,&quot;margin&quot;:{&quot;bottom&quot;:2.5399999618530273,&quot;left&quot;:0,&quot;right&quot;:2.5399999618530273,&quot;top&quot;:1.2699999809265137},&quot;type&quot;:0}],&quot;type&quot;:0}],&quot;type&quot;:0}"/>
  <p:tag name="KSO_WM_SLIDE_BACKGROUND" val="[&quot;general&quot;,&quot;frame&quot;]"/>
  <p:tag name="KSO_WM_SLIDE_RATIO" val="1.777778"/>
  <p:tag name="KSO_WM_CHIP_INFOS" val="{&quot;layout_type&quot;:&quot;topbottom&quot;,&quot;tags&quot;:{&quot;style&quot;:[&quot;商务&quot;,&quot;简约&quot;,&quot;文艺清新&quot;,&quot;中国风&quot;,&quot;卡通&quot;,&quot;欧美风&quot;,&quot;黑板风&quot;,&quot;渐变风&quot;,&quot;党政风&quot;]},&quot;slide_type&quot;:[&quot;text&quot;],&quot;aspect_ratio&quot;:&quot;16:9&quot;}"/>
  <p:tag name="KSO_WM_CHIP_FILLPROP" val="[[{&quot;fill_id&quot;:&quot;34b8e677ad5f40a1bec752419291d33f&quot;,&quot;fill_align&quot;:&quot;lm&quot;,&quot;text_align&quot;:&quot;lm&quot;,&quot;text_direction&quot;:&quot;horizontal&quot;,&quot;chip_types&quot;:[&quot;header&quot;]},{&quot;fill_id&quot;:&quot;189c3cc29f2b4f62ba52897c7838c1f3&quot;,&quot;fill_align&quot;:&quot;lm&quot;,&quot;text_align&quot;:&quot;lm&quot;,&quot;text_direction&quot;:&quot;horizontal&quot;,&quot;chip_types&quot;:[&quot;diagram&quot;,&quot;pictext&quot;,&quot;text&quot;,&quot;picture&quot;,&quot;chart&quot;,&quot;table&quot;],&quot;support_features&quot;:[&quot;collage&quot;]},{&quot;fill_id&quot;:&quot;c786cd06d8aa4ebb92c23857ebcb871c&quot;,&quot;fill_align&quot;:&quot;lm&quot;,&quot;text_align&quot;:&quot;lm&quot;,&quot;text_direction&quot;:&quot;horizontal&quot;,&quot;chip_types&quot;:[&quot;diagram&quot;,&quot;pictext&quot;,&quot;text&quot;,&quot;picture&quot;,&quot;chart&quot;,&quot;table&quot;],&quot;support_features&quot;:[&quot;collage&quot;]}],[{&quot;fill_id&quot;:&quot;34b8e677ad5f40a1bec752419291d33f&quot;,&quot;fill_align&quot;:&quot;cm&quot;,&quot;text_align&quot;:&quot;cm&quot;,&quot;text_direction&quot;:&quot;horizontal&quot;,&quot;chip_types&quot;:[&quot;header&quot;]},{&quot;fill_id&quot;:&quot;189c3cc29f2b4f62ba52897c7838c1f3&quot;,&quot;fill_align&quot;:&quot;rm&quot;,&quot;text_align&quot;:&quot;lm&quot;,&quot;text_direction&quot;:&quot;horizontal&quot;,&quot;chip_types&quot;:[&quot;diagram&quot;,&quot;pictext&quot;,&quot;text&quot;,&quot;picture&quot;,&quot;chart&quot;,&quot;table&quot;],&quot;support_features&quot;:[&quot;collage&quot;]},{&quot;fill_id&quot;:&quot;c786cd06d8aa4ebb92c23857ebcb871c&quot;,&quot;fill_align&quot;:&quot;lm&quot;,&quot;text_align&quot;:&quot;lm&quot;,&quot;text_direction&quot;:&quot;horizontal&quot;,&quot;chip_types&quot;:[&quot;diagram&quot;,&quot;pictext&quot;,&quot;text&quot;,&quot;picture&quot;,&quot;chart&quot;,&quot;table&quot;],&quot;support_features&quot;:[&quot;collage&quot;]}]]"/>
  <p:tag name="KSO_WM_SLIDE_ID" val="diagram20209838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SLIDE_SIZE" val="816*312"/>
  <p:tag name="KSO_WM_SLIDE_POSITION" val="72*108"/>
  <p:tag name="KSO_WM_TAG_VERSION" val="1.0"/>
  <p:tag name="KSO_WM_BEAUTIFY_FLAG" val="#wm#"/>
  <p:tag name="KSO_WM_TEMPLATE_CATEGORY" val="diagram"/>
  <p:tag name="KSO_WM_TEMPLATE_INDEX" val="20209838"/>
  <p:tag name="KSO_WM_SLIDE_LAYOUT" val="a_d_f"/>
  <p:tag name="KSO_WM_SLIDE_LAYOUT_CNT" val="1_1_1"/>
  <p:tag name="KSO_WM_CHIP_XID" val="5eedabadaa51720c6c8f4f5d"/>
  <p:tag name="KSO_WM_CHIP_GROUPID" val="5eedabadaa51720c6c8f4f5c"/>
  <p:tag name="KSO_WM_SLIDE_BK_DARK_LIGHT" val="2"/>
  <p:tag name="KSO_WM_SLIDE_BACKGROUND_TYPE" val="frame"/>
  <p:tag name="KSO_WM_SLIDE_SUPPORT_FEATURE_TYPE" val="1"/>
  <p:tag name="KSO_WM_TEMPLATE_ASSEMBLE_XID" val="5f28c49a671cac3474371165"/>
  <p:tag name="KSO_WM_TEMPLATE_ASSEMBLE_GROUPID" val="5f28c49a671cac3474371165"/>
</p:tagLst>
</file>

<file path=ppt/tags/tag463.xml><?xml version="1.0" encoding="utf-8"?>
<p:tagLst xmlns:a="http://schemas.openxmlformats.org/drawingml/2006/main" xmlns:r="http://schemas.openxmlformats.org/officeDocument/2006/relationships" xmlns:p="http://schemas.openxmlformats.org/presentationml/2006/main">
  <p:tag name="KSO_WM_SLIDE_BACKGROUND" val="[&quot;general&quot;]"/>
  <p:tag name="KSO_WM_SLIDE_RATIO" val="1.777778"/>
  <p:tag name="KSO_WM_CHIP_INFOS" val="{&quot;layout_type&quot;:&quot;topbottom&quot;,&quot;tags&quot;:{&quot;style&quot;:[&quot;商务&quot;,&quot;简约&quot;,&quot;文艺清新&quot;,&quot;中国风&quot;,&quot;卡通&quot;,&quot;欧美风&quot;,&quot;黑板风&quot;,&quot;渐变风&quot;,&quot;党政风&quot;]},&quot;slide_type&quot;:[&quot;text&quot;],&quot;aspect_ratio&quot;:&quot;16:9&quot;}"/>
  <p:tag name="KSO_WM_CHIP_FILLPROP" val="[[{&quot;fill_id&quot;:&quot;722accd572074b41a2d4cf8c733c9957&quot;,&quot;fill_align&quot;:&quot;cb&quot;,&quot;text_align&quot;:&quot;cb&quot;,&quot;text_direction&quot;:&quot;horizontal&quot;,&quot;chip_types&quot;:[&quot;header&quot;]},{&quot;fill_id&quot;:&quot;164c300f690d423ab1b6e3b65edb0bf9&quot;,&quot;fill_align&quot;:&quot;ct&quot;,&quot;text_align&quot;:&quot;lm&quot;,&quot;text_direction&quot;:&quot;horizontal&quot;,&quot;chip_types&quot;:[&quot;diagram&quot;,&quot;picture&quot;,&quot;chart&quot;,&quot;table&quot;]}]]"/>
  <p:tag name="KSO_WM_SLIDE_ID" val="diagram20207789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SLIDE_SIZE" val="864*444"/>
  <p:tag name="KSO_WM_SLIDE_POSITION" val="47*47"/>
  <p:tag name="KSO_WM_TAG_VERSION" val="1.0"/>
  <p:tag name="KSO_WM_BEAUTIFY_FLAG" val="#wm#"/>
  <p:tag name="KSO_WM_TEMPLATE_CATEGORY" val="diagram"/>
  <p:tag name="KSO_WM_TEMPLATE_INDEX" val="20207789"/>
  <p:tag name="KSO_WM_SLIDE_LAYOUT" val="a_d"/>
  <p:tag name="KSO_WM_SLIDE_LAYOUT_CNT" val="1_1"/>
  <p:tag name="KSO_WM_CHIP_XID" val="5eed9df2aa51720c6c8f4ec4"/>
  <p:tag name="KSO_WM_CHIP_GROUPID" val="5eed9df2aa51720c6c8f4ec3"/>
  <p:tag name="KSO_WM_SLIDE_BK_DARK_LIGHT" val="2"/>
  <p:tag name="KSO_WM_SLIDE_BACKGROUND_TYPE" val="general"/>
  <p:tag name="KSO_WM_SLIDE_SUPPORT_FEATURE_TYPE" val="0"/>
  <p:tag name="KSO_WM_TEMPLATE_ASSEMBLE_XID" val="5eeead70a758c1ec0b7092fe"/>
  <p:tag name="KSO_WM_TEMPLATE_ASSEMBLE_GROUPID" val="5eeead70a758c1ec0b7092fe"/>
  <p:tag name="KSO_WM_SLIDE_LAYOUT_INFO" val="{&quot;backgroundInfo&quot;:[{&quot;bottom&quot;:0,&quot;bottomAbs&quot;:false,&quot;left&quot;:0,&quot;leftAbs&quot;:false,&quot;right&quot;:0,&quot;rightAbs&quot;:false,&quot;top&quot;:0,&quot;topAbs&quot;:false,&quot;type&quot;:&quot;general&quot;}],&quot;id&quot;:&quot;2020-06-21T08:44:35&quot;,&quot;maxSize&quot;:{&quot;size1&quot;:49.989769094961659},&quot;minSize&quot;:{&quot;size1&quot;:38.889769094961657},&quot;normalSize&quot;:{&quot;size1&quot;:45.58976909496166},&quot;subLayout&quot;:[{&quot;id&quot;:&quot;2020-06-21T08:44:35&quot;,&quot;margin&quot;:{&quot;bottom&quot;:1.2699999809265137,&quot;left&quot;:4.2329998016357422,&quot;right&quot;:4.2329998016357422,&quot;top&quot;:3.809999942779541},&quot;type&quot;:0},{&quot;id&quot;:&quot;2020-06-21T08:44:35&quot;,&quot;margin&quot;:{&quot;bottom&quot;:3.3870000839233398,&quot;left&quot;:4.2329998016357422,&quot;right&quot;:4.2329998016357422,&quot;top&quot;:0},&quot;type&quot;:0}],&quot;type&quot;:0}"/>
  <p:tag name="KSO_WM_SPECIAL_SOURCE" val="bdnull"/>
</p:tagLst>
</file>

<file path=ppt/tags/tag464.xml><?xml version="1.0" encoding="utf-8"?>
<p:tagLst xmlns:a="http://schemas.openxmlformats.org/drawingml/2006/main" xmlns:r="http://schemas.openxmlformats.org/officeDocument/2006/relationships" xmlns:p="http://schemas.openxmlformats.org/presentationml/2006/main">
  <p:tag name="KSO_WM_UNIT_TYPE" val="i"/>
  <p:tag name="KSO_WM_UNIT_SUBTYPE" val="h"/>
  <p:tag name="KSO_WM_SLIDE_BACKGROUND_TYPE" val="general"/>
  <p:tag name="KSO_WM_SLIDE_BK_DARK_LIGHT" val="2"/>
  <p:tag name="KSO_WM_UNIT_HIGHLIGHT" val="0"/>
  <p:tag name="KSO_WM_UNIT_COMPATIBLE" val="0"/>
  <p:tag name="KSO_WM_UNIT_DIAGRAM_ISNUMVISUAL" val="0"/>
  <p:tag name="KSO_WM_UNIT_DIAGRAM_ISREFERUNIT" val="0"/>
  <p:tag name="KSO_WM_UNIT_INDEX" val="0"/>
  <p:tag name="KSO_WM_UNIT_ID" val="_12*i*0"/>
  <p:tag name="KSO_WM_UNIT_BK_DARK_LIGHT" val="2"/>
  <p:tag name="KSO_WM_UNIT_LAYERLEVEL" val="1"/>
  <p:tag name="KSO_WM_TAG_VERSION" val="1.0"/>
  <p:tag name="KSO_WM_BEAUTIFY_FLAG" val="#wm#"/>
  <p:tag name="KSO_WM_UNIT_FILL_FORE_SCHEMECOLOR_INDEX_BRIGHTNESS" val="0"/>
  <p:tag name="KSO_WM_UNIT_FILL_FORE_SCHEMECOLOR_INDEX" val="16"/>
  <p:tag name="KSO_WM_UNIT_FILL_TYPE" val="1"/>
  <p:tag name="KSO_WM_UNIT_TEXT_FILL_FORE_SCHEMECOLOR_INDEX_BRIGHTNESS" val="0"/>
  <p:tag name="KSO_WM_UNIT_TEXT_FILL_FORE_SCHEMECOLOR_INDEX" val="2"/>
  <p:tag name="KSO_WM_UNIT_TEXT_FILL_TYPE" val="1"/>
</p:tagLst>
</file>

<file path=ppt/tags/tag46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07789_1*i*1"/>
  <p:tag name="KSO_WM_TEMPLATE_CATEGORY" val="diagram"/>
  <p:tag name="KSO_WM_TEMPLATE_INDEX" val="20207789"/>
  <p:tag name="KSO_WM_UNIT_LAYERLEVEL" val="1"/>
  <p:tag name="KSO_WM_TAG_VERSION" val="1.0"/>
  <p:tag name="KSO_WM_BEAUTIFY_FLAG" val="#wm#"/>
  <p:tag name="KSO_WM_UNIT_BLOCK" val="0"/>
  <p:tag name="KSO_WM_UNIT_SM_LIMIT_TYPE" val="1"/>
  <p:tag name="KSO_WM_UNIT_DECORATE_INFO" val="{&quot;ReferentInfo&quot;:{&quot;X&quot;:{&quot;Pos&quot;:0},&quot;Y&quot;:{&quot;Pos&quot;:0}},&quot;DecorateInfoX&quot;:{&quot;Pos&quot;:0,&quot;IsAbs&quot;:false},&quot;DecorateInfoY&quot;:{&quot;Pos&quot;:0,&quot;IsAbs&quot;:false},&quot;DecorateInfoW&quot;:{&quot;IsAbs&quot;:true},&quot;DecorateInfoH&quot;:{&quot;IsAbs&quot;:true}}"/>
  <p:tag name="KSO_WM_UNIT_DEC_AREA_ID" val="ec52421869ed4bb78c279f93a541e806"/>
  <p:tag name="KSO_WM_CHIP_GROUPID" val="5eed9df2aa51720c6c8f4ec3"/>
  <p:tag name="KSO_WM_CHIP_XID" val="5eed9df2aa51720c6c8f4ec4"/>
  <p:tag name="KSO_WM_UNIT_FILL_FORE_SCHEMECOLOR_INDEX_BRIGHTNESS" val="0"/>
  <p:tag name="KSO_WM_UNIT_FILL_FORE_SCHEMECOLOR_INDEX" val="14"/>
  <p:tag name="KSO_WM_UNIT_FILL_TYPE" val="1"/>
  <p:tag name="KSO_WM_UNIT_SHADOW_SCHEMECOLOR_INDEX_BRIGHTNESS" val="0.05"/>
  <p:tag name="KSO_WM_UNIT_SHADOW_SCHEMECOLOR_INDEX" val="13"/>
  <p:tag name="KSO_WM_UNIT_TEXT_FILL_FORE_SCHEMECOLOR_INDEX_BRIGHTNESS" val="0"/>
  <p:tag name="KSO_WM_UNIT_TEXT_FILL_FORE_SCHEMECOLOR_INDEX" val="14"/>
  <p:tag name="KSO_WM_UNIT_TEXT_FILL_TYPE" val="1"/>
  <p:tag name="KSO_WM_UNIT_VALUE" val="1242"/>
  <p:tag name="KSO_WM_TEMPLATE_ASSEMBLE_XID" val="5eeead70a758c1ec0b7092fe"/>
  <p:tag name="KSO_WM_TEMPLATE_ASSEMBLE_GROUPID" val="5eeead70a758c1ec0b7092fe"/>
</p:tagLst>
</file>

<file path=ppt/tags/tag46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207789_1*i*2"/>
  <p:tag name="KSO_WM_TEMPLATE_CATEGORY" val="diagram"/>
  <p:tag name="KSO_WM_TEMPLATE_INDEX" val="20207789"/>
  <p:tag name="KSO_WM_UNIT_LAYERLEVEL" val="1"/>
  <p:tag name="KSO_WM_TAG_VERSION" val="1.0"/>
  <p:tag name="KSO_WM_BEAUTIFY_FLAG" val="#wm#"/>
  <p:tag name="KSO_WM_UNIT_BLOCK" val="0"/>
  <p:tag name="KSO_WM_UNIT_SM_LIMIT_TYPE" val="0"/>
  <p:tag name="KSO_WM_UNIT_DECORATE_INFO" val="{&quot;DecorateInfoH&quot;:{&quot;IsAbs&quot;:true},&quot;DecorateInfoW&quot;:{&quot;IsAbs&quot;:true},&quot;DecorateInfoX&quot;:{&quot;IsAbs&quot;:true,&quot;Pos&quot;:2},&quot;DecorateInfoY&quot;:{&quot;IsAbs&quot;:true,&quot;Pos&quot;:0},&quot;ReferentInfo&quot;:{&quot;Id&quot;:&quot;c0acb56861e546309e44a7ff56bb0031&quot;,&quot;X&quot;:{&quot;Pos&quot;:2},&quot;Y&quot;:{&quot;Pos&quot;:2}}}"/>
  <p:tag name="KSO_WM_UNIT_DEC_AREA_ID" val="857b43eed9ea4535b3455da7e36eef34"/>
  <p:tag name="KSO_WM_CHIP_GROUPID" val="5eed9df2aa51720c6c8f4ec3"/>
  <p:tag name="KSO_WM_CHIP_XID" val="5eed9df2aa51720c6c8f4ec4"/>
  <p:tag name="KSO_WM_UNIT_FILL_FORE_SCHEMECOLOR_INDEX_BRIGHTNESS" val="0"/>
  <p:tag name="KSO_WM_UNIT_FILL_FORE_SCHEMECOLOR_INDEX" val="5"/>
  <p:tag name="KSO_WM_UNIT_FILL_TYPE" val="1"/>
  <p:tag name="KSO_WM_UNIT_VALUE" val="5"/>
  <p:tag name="KSO_WM_TEMPLATE_ASSEMBLE_XID" val="5eeead70a758c1ec0b7092fe"/>
  <p:tag name="KSO_WM_TEMPLATE_ASSEMBLE_GROUPID" val="5eeead70a758c1ec0b7092fe"/>
</p:tagLst>
</file>

<file path=ppt/tags/tag467.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8"/>
  <p:tag name="KSO_WM_UNIT_HIGHLIGHT" val="0"/>
  <p:tag name="KSO_WM_UNIT_COMPATIBLE" val="0"/>
  <p:tag name="KSO_WM_UNIT_DIAGRAM_ISNUMVISUAL" val="0"/>
  <p:tag name="KSO_WM_UNIT_DIAGRAM_ISREFERUNIT" val="0"/>
  <p:tag name="KSO_WM_UNIT_TYPE" val="a"/>
  <p:tag name="KSO_WM_UNIT_INDEX" val="1"/>
  <p:tag name="KSO_WM_UNIT_ID" val="diagram20207789_1*a*1"/>
  <p:tag name="KSO_WM_TEMPLATE_CATEGORY" val="diagram"/>
  <p:tag name="KSO_WM_TEMPLATE_INDEX" val="20207789"/>
  <p:tag name="KSO_WM_UNIT_LAYERLEVEL" val="1"/>
  <p:tag name="KSO_WM_TAG_VERSION" val="1.0"/>
  <p:tag name="KSO_WM_BEAUTIFY_FLAG" val="#wm#"/>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c0acb56861e546309e44a7ff56bb0031"/>
  <p:tag name="KSO_WM_ASSEMBLE_CHIP_INDEX" val="1ac8dd13309b4bb4943d9abd183a5e93"/>
  <p:tag name="KSO_WM_UNIT_TEXT_FILL_FORE_SCHEMECOLOR_INDEX_BRIGHTNESS" val="0"/>
  <p:tag name="KSO_WM_UNIT_TEXT_FILL_FORE_SCHEMECOLOR_INDEX" val="13"/>
  <p:tag name="KSO_WM_UNIT_TEXT_FILL_TYPE" val="1"/>
  <p:tag name="KSO_WM_TEMPLATE_ASSEMBLE_XID" val="5eeead70a758c1ec0b7092fe"/>
  <p:tag name="KSO_WM_TEMPLATE_ASSEMBLE_GROUPID" val="5eeead70a758c1ec0b7092fe"/>
  <p:tag name="KSO_WM_TAG_FRONT_SIZE" val=""/>
  <p:tag name="KSO_WM_TAG_BACKGROUP_ID" val=""/>
  <p:tag name="KSO_WM_TAG_BACKGROUP_SIZE" val=""/>
  <p:tag name="KSO_WM_TAG_ZODER_POSITION" val=""/>
</p:tagLst>
</file>

<file path=ppt/tags/tag468.xml><?xml version="1.0" encoding="utf-8"?>
<p:tagLst xmlns:a="http://schemas.openxmlformats.org/drawingml/2006/main" xmlns:r="http://schemas.openxmlformats.org/officeDocument/2006/relationships" xmlns:p="http://schemas.openxmlformats.org/presentationml/2006/main">
  <p:tag name="KSO_WM_UNIT_VALUE" val="550*2538"/>
  <p:tag name="KSO_WM_UNIT_HIGHLIGHT" val="0"/>
  <p:tag name="KSO_WM_UNIT_COMPATIBLE" val="0"/>
  <p:tag name="KSO_WM_UNIT_DIAGRAM_ISNUMVISUAL" val="0"/>
  <p:tag name="KSO_WM_UNIT_DIAGRAM_ISREFERUNIT" val="0"/>
  <p:tag name="KSO_WM_UNIT_TYPE" val="d"/>
  <p:tag name="KSO_WM_UNIT_INDEX" val="1"/>
  <p:tag name="KSO_WM_UNIT_ID" val="diagram20207789_1*d*1"/>
  <p:tag name="KSO_WM_TEMPLATE_CATEGORY" val="diagram"/>
  <p:tag name="KSO_WM_TEMPLATE_INDEX" val="20207789"/>
  <p:tag name="KSO_WM_UNIT_LAYERLEVEL" val="1"/>
  <p:tag name="KSO_WM_TAG_VERSION" val="1.0"/>
  <p:tag name="KSO_WM_BEAUTIFY_FLAG" val="#wm#"/>
  <p:tag name="KSO_WM_CHIP_GROUPID" val="5e7310da9a230a26b9e88a19"/>
  <p:tag name="KSO_WM_CHIP_XID" val="5e7310da9a230a26b9e88a1a"/>
  <p:tag name="KSO_WM_UNIT_DEC_AREA_ID" val="44d29ecbc31c4b498a57b96450d80c2b"/>
  <p:tag name="KSO_WM_ASSEMBLE_CHIP_INDEX" val="e52b293b7c584bd5baf07ff5f2590f37"/>
  <p:tag name="KSO_WM_UNIT_PLACING_PICTURE" val="e52b293b7c584bd5baf07ff5f2590f37"/>
  <p:tag name="KSO_WM_UNIT_SUPPORT_UNIT_TYPE" val="[&quot;l&quot;,&quot;m&quot;,&quot;n&quot;,&quot;o&quot;,&quot;p&quot;,&quot;q&quot;,&quot;r&quot;,&quot;δ&quot;,&quot;η&quot;,&quot;α&quot;,&quot;β&quot;]"/>
  <p:tag name="KSO_WM_TEMPLATE_ASSEMBLE_XID" val="5eeead70a758c1ec0b7092fe"/>
  <p:tag name="KSO_WM_TEMPLATE_ASSEMBLE_GROUPID" val="5eeead70a758c1ec0b7092fe"/>
  <p:tag name="KSO_WM_TAG_FRONT_SIZE" val=""/>
  <p:tag name="KSO_WM_TAG_BACKGROUP_ID" val=""/>
  <p:tag name="KSO_WM_TAG_BACKGROUP_SIZE" val=""/>
  <p:tag name="KSO_WM_TAG_ZODER_POSITION" val=""/>
</p:tagLst>
</file>

<file path=ppt/tags/tag469.xml><?xml version="1.0" encoding="utf-8"?>
<p:tagLst xmlns:a="http://schemas.openxmlformats.org/drawingml/2006/main" xmlns:r="http://schemas.openxmlformats.org/officeDocument/2006/relationships" xmlns:p="http://schemas.openxmlformats.org/presentationml/2006/main">
  <p:tag name="KSO_WM_SLIDE_LAYOUT_INFO" val="{&quot;backgroundInfo&quot;:[{&quot;bottom&quot;:0,&quot;bottomAbs&quot;:false,&quot;left&quot;:0,&quot;leftAbs&quot;:false,&quot;right&quot;:0,&quot;rightAbs&quot;:false,&quot;top&quot;:0,&quot;topAbs&quot;:false,&quot;type&quot;:&quot;general&quot;},{&quot;bottom&quot;:0,&quot;bottomAbs&quot;:false,&quot;left&quot;:0,&quot;leftAbs&quot;:false,&quot;right&quot;:0,&quot;rightAbs&quot;:false,&quot;top&quot;:0,&quot;topAbs&quot;:false,&quot;type&quot;:&quot;frame&quot;}],&quot;id&quot;:&quot;2020-08-04T10:14:51&quot;,&quot;maxSize&quot;:{&quot;size1&quot;:35.600000000000001},&quot;minSize&quot;:{&quot;size1&quot;:24.399999999999999},&quot;normalSize&quot;:{&quot;size1&quot;:31.199999999999999},&quot;subLayout&quot;:[{&quot;id&quot;:&quot;2020-08-04T10:14:51&quot;,&quot;margin&quot;:{&quot;bottom&quot;:0,&quot;left&quot;:2.5399999618530273,&quot;right&quot;:2.5399999618530273,&quot;top&quot;:2.5399999618530273},&quot;type&quot;:0},{&quot;direction&quot;:1,&quot;id&quot;:&quot;2020-08-04T10:14:51&quot;,&quot;maxSize&quot;:{&quot;size1&quot;:52.499606415106733},&quot;minSize&quot;:{&quot;size1&quot;:52.499606415106733},&quot;normalSize&quot;:{&quot;size1&quot;:52.499606415106733},&quot;subLayout&quot;:[{&quot;id&quot;:&quot;2020-08-04T10:14:51&quot;,&quot;margin&quot;:{&quot;bottom&quot;:2.5399999618530273,&quot;left&quot;:2.5399999618530273,&quot;right&quot;:2.1170001029968262,&quot;top&quot;:1.2699999809265137},&quot;type&quot;:0},{&quot;id&quot;:&quot;2020-08-04T10:14:51&quot;,&quot;margin&quot;:{&quot;bottom&quot;:2.5399999618530273,&quot;left&quot;:0,&quot;right&quot;:2.5399999618530273,&quot;top&quot;:1.2699999809265137},&quot;type&quot;:0}],&quot;type&quot;:0}],&quot;type&quot;:0}"/>
  <p:tag name="KSO_WM_SLIDE_BACKGROUND" val="[&quot;general&quot;,&quot;frame&quot;]"/>
  <p:tag name="KSO_WM_SLIDE_RATIO" val="1.777778"/>
  <p:tag name="KSO_WM_CHIP_INFOS" val="{&quot;layout_type&quot;:&quot;topbottom&quot;,&quot;tags&quot;:{&quot;style&quot;:[&quot;商务&quot;,&quot;简约&quot;,&quot;文艺清新&quot;,&quot;中国风&quot;,&quot;卡通&quot;,&quot;欧美风&quot;,&quot;黑板风&quot;,&quot;渐变风&quot;,&quot;党政风&quot;]},&quot;slide_type&quot;:[&quot;text&quot;],&quot;aspect_ratio&quot;:&quot;16:9&quot;}"/>
  <p:tag name="KSO_WM_CHIP_FILLPROP" val="[[{&quot;fill_id&quot;:&quot;34b8e677ad5f40a1bec752419291d33f&quot;,&quot;fill_align&quot;:&quot;lm&quot;,&quot;text_align&quot;:&quot;lm&quot;,&quot;text_direction&quot;:&quot;horizontal&quot;,&quot;chip_types&quot;:[&quot;header&quot;]},{&quot;fill_id&quot;:&quot;189c3cc29f2b4f62ba52897c7838c1f3&quot;,&quot;fill_align&quot;:&quot;lm&quot;,&quot;text_align&quot;:&quot;lm&quot;,&quot;text_direction&quot;:&quot;horizontal&quot;,&quot;chip_types&quot;:[&quot;diagram&quot;,&quot;pictext&quot;,&quot;text&quot;,&quot;picture&quot;,&quot;chart&quot;,&quot;table&quot;],&quot;support_features&quot;:[&quot;collage&quot;]},{&quot;fill_id&quot;:&quot;c786cd06d8aa4ebb92c23857ebcb871c&quot;,&quot;fill_align&quot;:&quot;lm&quot;,&quot;text_align&quot;:&quot;lm&quot;,&quot;text_direction&quot;:&quot;horizontal&quot;,&quot;chip_types&quot;:[&quot;diagram&quot;,&quot;pictext&quot;,&quot;text&quot;,&quot;picture&quot;,&quot;chart&quot;,&quot;table&quot;],&quot;support_features&quot;:[&quot;collage&quot;]}],[{&quot;fill_id&quot;:&quot;34b8e677ad5f40a1bec752419291d33f&quot;,&quot;fill_align&quot;:&quot;cm&quot;,&quot;text_align&quot;:&quot;cm&quot;,&quot;text_direction&quot;:&quot;horizontal&quot;,&quot;chip_types&quot;:[&quot;header&quot;]},{&quot;fill_id&quot;:&quot;189c3cc29f2b4f62ba52897c7838c1f3&quot;,&quot;fill_align&quot;:&quot;rm&quot;,&quot;text_align&quot;:&quot;lm&quot;,&quot;text_direction&quot;:&quot;horizontal&quot;,&quot;chip_types&quot;:[&quot;diagram&quot;,&quot;pictext&quot;,&quot;text&quot;,&quot;picture&quot;,&quot;chart&quot;,&quot;table&quot;],&quot;support_features&quot;:[&quot;collage&quot;]},{&quot;fill_id&quot;:&quot;c786cd06d8aa4ebb92c23857ebcb871c&quot;,&quot;fill_align&quot;:&quot;lm&quot;,&quot;text_align&quot;:&quot;lm&quot;,&quot;text_direction&quot;:&quot;horizontal&quot;,&quot;chip_types&quot;:[&quot;diagram&quot;,&quot;pictext&quot;,&quot;text&quot;,&quot;picture&quot;,&quot;chart&quot;,&quot;table&quot;],&quot;support_features&quot;:[&quot;collage&quot;]}]]"/>
  <p:tag name="KSO_WM_SLIDE_ID" val="diagram20209838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SLIDE_SIZE" val="816*312"/>
  <p:tag name="KSO_WM_SLIDE_POSITION" val="72*108"/>
  <p:tag name="KSO_WM_TAG_VERSION" val="1.0"/>
  <p:tag name="KSO_WM_BEAUTIFY_FLAG" val="#wm#"/>
  <p:tag name="KSO_WM_TEMPLATE_CATEGORY" val="diagram"/>
  <p:tag name="KSO_WM_TEMPLATE_INDEX" val="20209838"/>
  <p:tag name="KSO_WM_SLIDE_LAYOUT" val="a_d_f"/>
  <p:tag name="KSO_WM_SLIDE_LAYOUT_CNT" val="1_1_1"/>
  <p:tag name="KSO_WM_CHIP_XID" val="5eedabadaa51720c6c8f4f5d"/>
  <p:tag name="KSO_WM_CHIP_GROUPID" val="5eedabadaa51720c6c8f4f5c"/>
  <p:tag name="KSO_WM_SLIDE_BK_DARK_LIGHT" val="2"/>
  <p:tag name="KSO_WM_SLIDE_BACKGROUND_TYPE" val="frame"/>
  <p:tag name="KSO_WM_SLIDE_SUPPORT_FEATURE_TYPE" val="1"/>
  <p:tag name="KSO_WM_TEMPLATE_ASSEMBLE_XID" val="5f28c49a671cac3474371165"/>
  <p:tag name="KSO_WM_TEMPLATE_ASSEMBLE_GROUPID" val="5f28c49a671cac3474371165"/>
</p:tagLst>
</file>

<file path=ppt/tags/tag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70.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22"/>
  <p:tag name="KSO_WM_UNIT_HIGHLIGHT" val="0"/>
  <p:tag name="KSO_WM_UNIT_COMPATIBLE" val="0"/>
  <p:tag name="KSO_WM_UNIT_DIAGRAM_ISNUMVISUAL" val="0"/>
  <p:tag name="KSO_WM_UNIT_DIAGRAM_ISREFERUNIT" val="0"/>
  <p:tag name="KSO_WM_UNIT_TYPE" val="a"/>
  <p:tag name="KSO_WM_UNIT_INDEX" val="1"/>
  <p:tag name="KSO_WM_UNIT_ID" val="diagram20209838_1*a*1"/>
  <p:tag name="KSO_WM_TEMPLATE_CATEGORY" val="diagram"/>
  <p:tag name="KSO_WM_TEMPLATE_INDEX" val="20209838"/>
  <p:tag name="KSO_WM_UNIT_LAYERLEVEL" val="1"/>
  <p:tag name="KSO_WM_TAG_VERSION" val="1.0"/>
  <p:tag name="KSO_WM_BEAUTIFY_FLAG" val="#wm#"/>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86a65eaddbec41538033a23812526722"/>
  <p:tag name="KSO_WM_ASSEMBLE_CHIP_INDEX" val="b4b5cb46ffac458d977b1d9b1327b916"/>
  <p:tag name="KSO_WM_UNIT_TEXT_FILL_FORE_SCHEMECOLOR_INDEX_BRIGHTNESS" val="0"/>
  <p:tag name="KSO_WM_UNIT_TEXT_FILL_FORE_SCHEMECOLOR_INDEX" val="13"/>
  <p:tag name="KSO_WM_UNIT_TEXT_FILL_TYPE" val="1"/>
  <p:tag name="KSO_WM_TEMPLATE_ASSEMBLE_XID" val="5f28c49a671cac3474371165"/>
  <p:tag name="KSO_WM_TEMPLATE_ASSEMBLE_GROUPID" val="5f28c49a671cac3474371165"/>
</p:tagLst>
</file>

<file path=ppt/tags/tag471.xml><?xml version="1.0" encoding="utf-8"?>
<p:tagLst xmlns:a="http://schemas.openxmlformats.org/drawingml/2006/main" xmlns:r="http://schemas.openxmlformats.org/officeDocument/2006/relationships" xmlns:p="http://schemas.openxmlformats.org/presentationml/2006/main">
  <p:tag name="KSO_WM_SLIDE_LAYOUT_INFO" val="{&quot;backgroundInfo&quot;:[{&quot;bottom&quot;:0,&quot;bottomAbs&quot;:false,&quot;left&quot;:0,&quot;leftAbs&quot;:false,&quot;right&quot;:0,&quot;rightAbs&quot;:false,&quot;top&quot;:0,&quot;topAbs&quot;:false,&quot;type&quot;:&quot;general&quot;},{&quot;bottom&quot;:0,&quot;bottomAbs&quot;:false,&quot;left&quot;:0,&quot;leftAbs&quot;:false,&quot;right&quot;:0,&quot;rightAbs&quot;:false,&quot;top&quot;:0,&quot;topAbs&quot;:false,&quot;type&quot;:&quot;frame&quot;}],&quot;id&quot;:&quot;2020-08-04T10:14:51&quot;,&quot;maxSize&quot;:{&quot;size1&quot;:35.600000000000001},&quot;minSize&quot;:{&quot;size1&quot;:24.399999999999999},&quot;normalSize&quot;:{&quot;size1&quot;:31.199999999999999},&quot;subLayout&quot;:[{&quot;id&quot;:&quot;2020-08-04T10:14:51&quot;,&quot;margin&quot;:{&quot;bottom&quot;:0,&quot;left&quot;:2.5399999618530273,&quot;right&quot;:2.5399999618530273,&quot;top&quot;:2.5399999618530273},&quot;type&quot;:0},{&quot;direction&quot;:1,&quot;id&quot;:&quot;2020-08-04T10:14:51&quot;,&quot;maxSize&quot;:{&quot;size1&quot;:52.499606415106733},&quot;minSize&quot;:{&quot;size1&quot;:52.499606415106733},&quot;normalSize&quot;:{&quot;size1&quot;:52.499606415106733},&quot;subLayout&quot;:[{&quot;id&quot;:&quot;2020-08-04T10:14:51&quot;,&quot;margin&quot;:{&quot;bottom&quot;:2.5399999618530273,&quot;left&quot;:2.5399999618530273,&quot;right&quot;:2.1170001029968262,&quot;top&quot;:1.2699999809265137},&quot;type&quot;:0},{&quot;id&quot;:&quot;2020-08-04T10:14:51&quot;,&quot;margin&quot;:{&quot;bottom&quot;:2.5399999618530273,&quot;left&quot;:0,&quot;right&quot;:2.5399999618530273,&quot;top&quot;:1.2699999809265137},&quot;type&quot;:0}],&quot;type&quot;:0}],&quot;type&quot;:0}"/>
  <p:tag name="KSO_WM_SLIDE_BACKGROUND" val="[&quot;general&quot;,&quot;frame&quot;]"/>
  <p:tag name="KSO_WM_SLIDE_RATIO" val="1.777778"/>
  <p:tag name="KSO_WM_CHIP_INFOS" val="{&quot;layout_type&quot;:&quot;topbottom&quot;,&quot;tags&quot;:{&quot;style&quot;:[&quot;商务&quot;,&quot;简约&quot;,&quot;文艺清新&quot;,&quot;中国风&quot;,&quot;卡通&quot;,&quot;欧美风&quot;,&quot;黑板风&quot;,&quot;渐变风&quot;,&quot;党政风&quot;]},&quot;slide_type&quot;:[&quot;text&quot;],&quot;aspect_ratio&quot;:&quot;16:9&quot;}"/>
  <p:tag name="KSO_WM_CHIP_FILLPROP" val="[[{&quot;fill_id&quot;:&quot;34b8e677ad5f40a1bec752419291d33f&quot;,&quot;fill_align&quot;:&quot;lm&quot;,&quot;text_align&quot;:&quot;lm&quot;,&quot;text_direction&quot;:&quot;horizontal&quot;,&quot;chip_types&quot;:[&quot;header&quot;]},{&quot;fill_id&quot;:&quot;189c3cc29f2b4f62ba52897c7838c1f3&quot;,&quot;fill_align&quot;:&quot;lm&quot;,&quot;text_align&quot;:&quot;lm&quot;,&quot;text_direction&quot;:&quot;horizontal&quot;,&quot;chip_types&quot;:[&quot;diagram&quot;,&quot;pictext&quot;,&quot;text&quot;,&quot;picture&quot;,&quot;chart&quot;,&quot;table&quot;],&quot;support_features&quot;:[&quot;collage&quot;]},{&quot;fill_id&quot;:&quot;c786cd06d8aa4ebb92c23857ebcb871c&quot;,&quot;fill_align&quot;:&quot;lm&quot;,&quot;text_align&quot;:&quot;lm&quot;,&quot;text_direction&quot;:&quot;horizontal&quot;,&quot;chip_types&quot;:[&quot;diagram&quot;,&quot;pictext&quot;,&quot;text&quot;,&quot;picture&quot;,&quot;chart&quot;,&quot;table&quot;],&quot;support_features&quot;:[&quot;collage&quot;]}],[{&quot;fill_id&quot;:&quot;34b8e677ad5f40a1bec752419291d33f&quot;,&quot;fill_align&quot;:&quot;cm&quot;,&quot;text_align&quot;:&quot;cm&quot;,&quot;text_direction&quot;:&quot;horizontal&quot;,&quot;chip_types&quot;:[&quot;header&quot;]},{&quot;fill_id&quot;:&quot;189c3cc29f2b4f62ba52897c7838c1f3&quot;,&quot;fill_align&quot;:&quot;rm&quot;,&quot;text_align&quot;:&quot;lm&quot;,&quot;text_direction&quot;:&quot;horizontal&quot;,&quot;chip_types&quot;:[&quot;diagram&quot;,&quot;pictext&quot;,&quot;text&quot;,&quot;picture&quot;,&quot;chart&quot;,&quot;table&quot;],&quot;support_features&quot;:[&quot;collage&quot;]},{&quot;fill_id&quot;:&quot;c786cd06d8aa4ebb92c23857ebcb871c&quot;,&quot;fill_align&quot;:&quot;lm&quot;,&quot;text_align&quot;:&quot;lm&quot;,&quot;text_direction&quot;:&quot;horizontal&quot;,&quot;chip_types&quot;:[&quot;diagram&quot;,&quot;pictext&quot;,&quot;text&quot;,&quot;picture&quot;,&quot;chart&quot;,&quot;table&quot;],&quot;support_features&quot;:[&quot;collage&quot;]}]]"/>
  <p:tag name="KSO_WM_SLIDE_ID" val="diagram20209838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SLIDE_SIZE" val="816*312"/>
  <p:tag name="KSO_WM_SLIDE_POSITION" val="72*108"/>
  <p:tag name="KSO_WM_TAG_VERSION" val="1.0"/>
  <p:tag name="KSO_WM_BEAUTIFY_FLAG" val="#wm#"/>
  <p:tag name="KSO_WM_TEMPLATE_CATEGORY" val="diagram"/>
  <p:tag name="KSO_WM_TEMPLATE_INDEX" val="20209838"/>
  <p:tag name="KSO_WM_SLIDE_LAYOUT" val="a_d_f"/>
  <p:tag name="KSO_WM_SLIDE_LAYOUT_CNT" val="1_1_1"/>
  <p:tag name="KSO_WM_CHIP_XID" val="5eedabadaa51720c6c8f4f5d"/>
  <p:tag name="KSO_WM_CHIP_GROUPID" val="5eedabadaa51720c6c8f4f5c"/>
  <p:tag name="KSO_WM_SLIDE_BK_DARK_LIGHT" val="2"/>
  <p:tag name="KSO_WM_SLIDE_BACKGROUND_TYPE" val="frame"/>
  <p:tag name="KSO_WM_SLIDE_SUPPORT_FEATURE_TYPE" val="1"/>
  <p:tag name="KSO_WM_TEMPLATE_ASSEMBLE_XID" val="5f28c49a671cac3474371165"/>
  <p:tag name="KSO_WM_TEMPLATE_ASSEMBLE_GROUPID" val="5f28c49a671cac3474371165"/>
</p:tagLst>
</file>

<file path=ppt/tags/tag472.xml><?xml version="1.0" encoding="utf-8"?>
<p:tagLst xmlns:a="http://schemas.openxmlformats.org/drawingml/2006/main" xmlns:r="http://schemas.openxmlformats.org/officeDocument/2006/relationships" xmlns:p="http://schemas.openxmlformats.org/presentationml/2006/main">
  <p:tag name="KSO_WM_SLIDE_LAYOUT_INFO" val="{&quot;backgroundInfo&quot;:[{&quot;bottom&quot;:0,&quot;bottomAbs&quot;:false,&quot;left&quot;:0,&quot;leftAbs&quot;:false,&quot;right&quot;:0,&quot;rightAbs&quot;:false,&quot;top&quot;:0,&quot;topAbs&quot;:false,&quot;type&quot;:&quot;general&quot;},{&quot;bottom&quot;:0,&quot;bottomAbs&quot;:false,&quot;left&quot;:0,&quot;leftAbs&quot;:false,&quot;right&quot;:0,&quot;rightAbs&quot;:false,&quot;top&quot;:0,&quot;topAbs&quot;:false,&quot;type&quot;:&quot;frame&quot;}],&quot;id&quot;:&quot;2020-08-04T10:14:51&quot;,&quot;maxSize&quot;:{&quot;size1&quot;:35.600000000000001},&quot;minSize&quot;:{&quot;size1&quot;:24.399999999999999},&quot;normalSize&quot;:{&quot;size1&quot;:31.199999999999999},&quot;subLayout&quot;:[{&quot;id&quot;:&quot;2020-08-04T10:14:51&quot;,&quot;margin&quot;:{&quot;bottom&quot;:0,&quot;left&quot;:2.5399999618530273,&quot;right&quot;:2.5399999618530273,&quot;top&quot;:2.5399999618530273},&quot;type&quot;:0},{&quot;direction&quot;:1,&quot;id&quot;:&quot;2020-08-04T10:14:51&quot;,&quot;maxSize&quot;:{&quot;size1&quot;:52.499606415106733},&quot;minSize&quot;:{&quot;size1&quot;:52.499606415106733},&quot;normalSize&quot;:{&quot;size1&quot;:52.499606415106733},&quot;subLayout&quot;:[{&quot;id&quot;:&quot;2020-08-04T10:14:51&quot;,&quot;margin&quot;:{&quot;bottom&quot;:2.5399999618530273,&quot;left&quot;:2.5399999618530273,&quot;right&quot;:2.1170001029968262,&quot;top&quot;:1.2699999809265137},&quot;type&quot;:0},{&quot;id&quot;:&quot;2020-08-04T10:14:51&quot;,&quot;margin&quot;:{&quot;bottom&quot;:2.5399999618530273,&quot;left&quot;:0,&quot;right&quot;:2.5399999618530273,&quot;top&quot;:1.2699999809265137},&quot;type&quot;:0}],&quot;type&quot;:0}],&quot;type&quot;:0}"/>
  <p:tag name="KSO_WM_SLIDE_BACKGROUND" val="[&quot;general&quot;,&quot;frame&quot;]"/>
  <p:tag name="KSO_WM_SLIDE_RATIO" val="1.777778"/>
  <p:tag name="KSO_WM_CHIP_INFOS" val="{&quot;layout_type&quot;:&quot;topbottom&quot;,&quot;tags&quot;:{&quot;style&quot;:[&quot;商务&quot;,&quot;简约&quot;,&quot;文艺清新&quot;,&quot;中国风&quot;,&quot;卡通&quot;,&quot;欧美风&quot;,&quot;黑板风&quot;,&quot;渐变风&quot;,&quot;党政风&quot;]},&quot;slide_type&quot;:[&quot;text&quot;],&quot;aspect_ratio&quot;:&quot;16:9&quot;}"/>
  <p:tag name="KSO_WM_CHIP_FILLPROP" val="[[{&quot;fill_id&quot;:&quot;34b8e677ad5f40a1bec752419291d33f&quot;,&quot;fill_align&quot;:&quot;lm&quot;,&quot;text_align&quot;:&quot;lm&quot;,&quot;text_direction&quot;:&quot;horizontal&quot;,&quot;chip_types&quot;:[&quot;header&quot;]},{&quot;fill_id&quot;:&quot;189c3cc29f2b4f62ba52897c7838c1f3&quot;,&quot;fill_align&quot;:&quot;lm&quot;,&quot;text_align&quot;:&quot;lm&quot;,&quot;text_direction&quot;:&quot;horizontal&quot;,&quot;chip_types&quot;:[&quot;diagram&quot;,&quot;pictext&quot;,&quot;text&quot;,&quot;picture&quot;,&quot;chart&quot;,&quot;table&quot;],&quot;support_features&quot;:[&quot;collage&quot;]},{&quot;fill_id&quot;:&quot;c786cd06d8aa4ebb92c23857ebcb871c&quot;,&quot;fill_align&quot;:&quot;lm&quot;,&quot;text_align&quot;:&quot;lm&quot;,&quot;text_direction&quot;:&quot;horizontal&quot;,&quot;chip_types&quot;:[&quot;diagram&quot;,&quot;pictext&quot;,&quot;text&quot;,&quot;picture&quot;,&quot;chart&quot;,&quot;table&quot;],&quot;support_features&quot;:[&quot;collage&quot;]}],[{&quot;fill_id&quot;:&quot;34b8e677ad5f40a1bec752419291d33f&quot;,&quot;fill_align&quot;:&quot;cm&quot;,&quot;text_align&quot;:&quot;cm&quot;,&quot;text_direction&quot;:&quot;horizontal&quot;,&quot;chip_types&quot;:[&quot;header&quot;]},{&quot;fill_id&quot;:&quot;189c3cc29f2b4f62ba52897c7838c1f3&quot;,&quot;fill_align&quot;:&quot;rm&quot;,&quot;text_align&quot;:&quot;lm&quot;,&quot;text_direction&quot;:&quot;horizontal&quot;,&quot;chip_types&quot;:[&quot;diagram&quot;,&quot;pictext&quot;,&quot;text&quot;,&quot;picture&quot;,&quot;chart&quot;,&quot;table&quot;],&quot;support_features&quot;:[&quot;collage&quot;]},{&quot;fill_id&quot;:&quot;c786cd06d8aa4ebb92c23857ebcb871c&quot;,&quot;fill_align&quot;:&quot;lm&quot;,&quot;text_align&quot;:&quot;lm&quot;,&quot;text_direction&quot;:&quot;horizontal&quot;,&quot;chip_types&quot;:[&quot;diagram&quot;,&quot;pictext&quot;,&quot;text&quot;,&quot;picture&quot;,&quot;chart&quot;,&quot;table&quot;],&quot;support_features&quot;:[&quot;collage&quot;]}]]"/>
  <p:tag name="KSO_WM_SLIDE_ID" val="diagram20209838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SLIDE_SIZE" val="816*312"/>
  <p:tag name="KSO_WM_SLIDE_POSITION" val="72*108"/>
  <p:tag name="KSO_WM_TAG_VERSION" val="1.0"/>
  <p:tag name="KSO_WM_BEAUTIFY_FLAG" val="#wm#"/>
  <p:tag name="KSO_WM_TEMPLATE_CATEGORY" val="diagram"/>
  <p:tag name="KSO_WM_TEMPLATE_INDEX" val="20209838"/>
  <p:tag name="KSO_WM_SLIDE_LAYOUT" val="a_d_f"/>
  <p:tag name="KSO_WM_SLIDE_LAYOUT_CNT" val="1_1_1"/>
  <p:tag name="KSO_WM_CHIP_XID" val="5eedabadaa51720c6c8f4f5d"/>
  <p:tag name="KSO_WM_CHIP_GROUPID" val="5eedabadaa51720c6c8f4f5c"/>
  <p:tag name="KSO_WM_SLIDE_BK_DARK_LIGHT" val="2"/>
  <p:tag name="KSO_WM_SLIDE_BACKGROUND_TYPE" val="frame"/>
  <p:tag name="KSO_WM_SLIDE_SUPPORT_FEATURE_TYPE" val="1"/>
  <p:tag name="KSO_WM_TEMPLATE_ASSEMBLE_XID" val="5f28c49a671cac3474371165"/>
  <p:tag name="KSO_WM_TEMPLATE_ASSEMBLE_GROUPID" val="5f28c49a671cac3474371165"/>
</p:tagLst>
</file>

<file path=ppt/tags/tag473.xml><?xml version="1.0" encoding="utf-8"?>
<p:tagLst xmlns:a="http://schemas.openxmlformats.org/drawingml/2006/main" xmlns:r="http://schemas.openxmlformats.org/officeDocument/2006/relationships" xmlns:p="http://schemas.openxmlformats.org/presentationml/2006/main">
  <p:tag name="KSO_WM_SLIDE_LAYOUT_INFO" val="{&quot;backgroundInfo&quot;:[{&quot;bottom&quot;:0,&quot;bottomAbs&quot;:false,&quot;left&quot;:0,&quot;leftAbs&quot;:false,&quot;right&quot;:0,&quot;rightAbs&quot;:false,&quot;top&quot;:0,&quot;topAbs&quot;:false,&quot;type&quot;:&quot;general&quot;},{&quot;bottom&quot;:0,&quot;bottomAbs&quot;:false,&quot;left&quot;:0,&quot;leftAbs&quot;:false,&quot;right&quot;:0,&quot;rightAbs&quot;:false,&quot;top&quot;:0,&quot;topAbs&quot;:false,&quot;type&quot;:&quot;frame&quot;}],&quot;id&quot;:&quot;2020-08-04T10:14:51&quot;,&quot;maxSize&quot;:{&quot;size1&quot;:35.600000000000001},&quot;minSize&quot;:{&quot;size1&quot;:24.399999999999999},&quot;normalSize&quot;:{&quot;size1&quot;:31.199999999999999},&quot;subLayout&quot;:[{&quot;id&quot;:&quot;2020-08-04T10:14:51&quot;,&quot;margin&quot;:{&quot;bottom&quot;:0,&quot;left&quot;:2.5399999618530273,&quot;right&quot;:2.5399999618530273,&quot;top&quot;:2.5399999618530273},&quot;type&quot;:0},{&quot;direction&quot;:1,&quot;id&quot;:&quot;2020-08-04T10:14:51&quot;,&quot;maxSize&quot;:{&quot;size1&quot;:52.499606415106733},&quot;minSize&quot;:{&quot;size1&quot;:52.499606415106733},&quot;normalSize&quot;:{&quot;size1&quot;:52.499606415106733},&quot;subLayout&quot;:[{&quot;id&quot;:&quot;2020-08-04T10:14:51&quot;,&quot;margin&quot;:{&quot;bottom&quot;:2.5399999618530273,&quot;left&quot;:2.5399999618530273,&quot;right&quot;:2.1170001029968262,&quot;top&quot;:1.2699999809265137},&quot;type&quot;:0},{&quot;id&quot;:&quot;2020-08-04T10:14:51&quot;,&quot;margin&quot;:{&quot;bottom&quot;:2.5399999618530273,&quot;left&quot;:0,&quot;right&quot;:2.5399999618530273,&quot;top&quot;:1.2699999809265137},&quot;type&quot;:0}],&quot;type&quot;:0}],&quot;type&quot;:0}"/>
  <p:tag name="KSO_WM_SLIDE_BACKGROUND" val="[&quot;general&quot;,&quot;frame&quot;]"/>
  <p:tag name="KSO_WM_SLIDE_RATIO" val="1.777778"/>
  <p:tag name="KSO_WM_CHIP_INFOS" val="{&quot;layout_type&quot;:&quot;topbottom&quot;,&quot;tags&quot;:{&quot;style&quot;:[&quot;商务&quot;,&quot;简约&quot;,&quot;文艺清新&quot;,&quot;中国风&quot;,&quot;卡通&quot;,&quot;欧美风&quot;,&quot;黑板风&quot;,&quot;渐变风&quot;,&quot;党政风&quot;]},&quot;slide_type&quot;:[&quot;text&quot;],&quot;aspect_ratio&quot;:&quot;16:9&quot;}"/>
  <p:tag name="KSO_WM_CHIP_FILLPROP" val="[[{&quot;fill_id&quot;:&quot;34b8e677ad5f40a1bec752419291d33f&quot;,&quot;fill_align&quot;:&quot;lm&quot;,&quot;text_align&quot;:&quot;lm&quot;,&quot;text_direction&quot;:&quot;horizontal&quot;,&quot;chip_types&quot;:[&quot;header&quot;]},{&quot;fill_id&quot;:&quot;189c3cc29f2b4f62ba52897c7838c1f3&quot;,&quot;fill_align&quot;:&quot;lm&quot;,&quot;text_align&quot;:&quot;lm&quot;,&quot;text_direction&quot;:&quot;horizontal&quot;,&quot;chip_types&quot;:[&quot;diagram&quot;,&quot;pictext&quot;,&quot;text&quot;,&quot;picture&quot;,&quot;chart&quot;,&quot;table&quot;],&quot;support_features&quot;:[&quot;collage&quot;]},{&quot;fill_id&quot;:&quot;c786cd06d8aa4ebb92c23857ebcb871c&quot;,&quot;fill_align&quot;:&quot;lm&quot;,&quot;text_align&quot;:&quot;lm&quot;,&quot;text_direction&quot;:&quot;horizontal&quot;,&quot;chip_types&quot;:[&quot;diagram&quot;,&quot;pictext&quot;,&quot;text&quot;,&quot;picture&quot;,&quot;chart&quot;,&quot;table&quot;],&quot;support_features&quot;:[&quot;collage&quot;]}],[{&quot;fill_id&quot;:&quot;34b8e677ad5f40a1bec752419291d33f&quot;,&quot;fill_align&quot;:&quot;cm&quot;,&quot;text_align&quot;:&quot;cm&quot;,&quot;text_direction&quot;:&quot;horizontal&quot;,&quot;chip_types&quot;:[&quot;header&quot;]},{&quot;fill_id&quot;:&quot;189c3cc29f2b4f62ba52897c7838c1f3&quot;,&quot;fill_align&quot;:&quot;rm&quot;,&quot;text_align&quot;:&quot;lm&quot;,&quot;text_direction&quot;:&quot;horizontal&quot;,&quot;chip_types&quot;:[&quot;diagram&quot;,&quot;pictext&quot;,&quot;text&quot;,&quot;picture&quot;,&quot;chart&quot;,&quot;table&quot;],&quot;support_features&quot;:[&quot;collage&quot;]},{&quot;fill_id&quot;:&quot;c786cd06d8aa4ebb92c23857ebcb871c&quot;,&quot;fill_align&quot;:&quot;lm&quot;,&quot;text_align&quot;:&quot;lm&quot;,&quot;text_direction&quot;:&quot;horizontal&quot;,&quot;chip_types&quot;:[&quot;diagram&quot;,&quot;pictext&quot;,&quot;text&quot;,&quot;picture&quot;,&quot;chart&quot;,&quot;table&quot;],&quot;support_features&quot;:[&quot;collage&quot;]}]]"/>
  <p:tag name="KSO_WM_SLIDE_ID" val="diagram20209838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SLIDE_SIZE" val="816*312"/>
  <p:tag name="KSO_WM_SLIDE_POSITION" val="72*108"/>
  <p:tag name="KSO_WM_TAG_VERSION" val="1.0"/>
  <p:tag name="KSO_WM_BEAUTIFY_FLAG" val="#wm#"/>
  <p:tag name="KSO_WM_TEMPLATE_CATEGORY" val="diagram"/>
  <p:tag name="KSO_WM_TEMPLATE_INDEX" val="20209838"/>
  <p:tag name="KSO_WM_SLIDE_LAYOUT" val="a_d_f"/>
  <p:tag name="KSO_WM_SLIDE_LAYOUT_CNT" val="1_1_1"/>
  <p:tag name="KSO_WM_CHIP_XID" val="5eedabadaa51720c6c8f4f5d"/>
  <p:tag name="KSO_WM_CHIP_GROUPID" val="5eedabadaa51720c6c8f4f5c"/>
  <p:tag name="KSO_WM_SLIDE_BK_DARK_LIGHT" val="2"/>
  <p:tag name="KSO_WM_SLIDE_BACKGROUND_TYPE" val="frame"/>
  <p:tag name="KSO_WM_SLIDE_SUPPORT_FEATURE_TYPE" val="1"/>
  <p:tag name="KSO_WM_TEMPLATE_ASSEMBLE_XID" val="5f28c49a671cac3474371165"/>
  <p:tag name="KSO_WM_TEMPLATE_ASSEMBLE_GROUPID" val="5f28c49a671cac3474371165"/>
</p:tagLst>
</file>

<file path=ppt/tags/tag474.xml><?xml version="1.0" encoding="utf-8"?>
<p:tagLst xmlns:a="http://schemas.openxmlformats.org/drawingml/2006/main" xmlns:r="http://schemas.openxmlformats.org/officeDocument/2006/relationships" xmlns:p="http://schemas.openxmlformats.org/presentationml/2006/main">
  <p:tag name="KSO_WM_SLIDE_BACKGROUND" val="[&quot;leftRight&quot;]"/>
  <p:tag name="KSO_WM_SLIDE_RATIO" val="1.777778"/>
  <p:tag name="KSO_WM_CHIP_INFOS" val="{&quot;layout_type&quot;:&quot;leftright&quot;,&quot;tags&quot;:{&quot;style&quot;:[&quot;商务&quot;,&quot;简约&quot;,&quot;文艺清新&quot;,&quot;中国风&quot;,&quot;卡通&quot;,&quot;欧美风&quot;,&quot;黑板风&quot;,&quot;渐变风&quot;,&quot;党政风&quot;]},&quot;slide_type&quot;:[&quot;text&quot;],&quot;aspect_ratio&quot;:&quot;16:9&quot;}"/>
  <p:tag name="KSO_WM_CHIP_FILLPROP" val="[[{&quot;fill_id&quot;:&quot;228de5d0be814b7dab6b7fa42ac8fb9a&quot;,&quot;fill_align&quot;:&quot;cm&quot;,&quot;text_align&quot;:&quot;cm&quot;,&quot;text_direction&quot;:&quot;horizontal&quot;,&quot;chip_types&quot;:[&quot;picture&quot;,&quot;video&quot;]},{&quot;fill_id&quot;:&quot;baae42b0cee947bcb1eb86d88f12a62a&quot;,&quot;fill_align&quot;:&quot;lm&quot;,&quot;text_align&quot;:&quot;lm&quot;,&quot;text_direction&quot;:&quot;horizontal&quot;,&quot;chip_types&quot;:[&quot;text&quot;,&quot;header&quot;]}]]"/>
  <p:tag name="KSO_WM_SLIDE_ID" val="diagram20206309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SLIDE_SIZE" val="959*444"/>
  <p:tag name="KSO_WM_SLIDE_POSITION" val="0*47"/>
  <p:tag name="KSO_WM_TAG_VERSION" val="1.0"/>
  <p:tag name="KSO_WM_BEAUTIFY_FLAG" val="#wm#"/>
  <p:tag name="KSO_WM_TEMPLATE_CATEGORY" val="diagram"/>
  <p:tag name="KSO_WM_TEMPLATE_INDEX" val="20206309"/>
  <p:tag name="KSO_WM_SLIDE_LAYOUT" val="a_d"/>
  <p:tag name="KSO_WM_SLIDE_LAYOUT_CNT" val="1_1"/>
  <p:tag name="KSO_WM_CHIP_XID" val="5ea0ffd1660c33b3b8e66be4"/>
  <p:tag name="KSO_WM_CHIP_GROUPID" val="5ea0ffd1660c33b3b8e66be3"/>
  <p:tag name="KSO_WM_SLIDE_BK_DARK_LIGHT" val="2"/>
  <p:tag name="KSO_WM_SLIDE_BACKGROUND_TYPE" val="leftRight"/>
  <p:tag name="KSO_WM_SLIDE_SUPPORT_FEATURE_TYPE" val="0"/>
  <p:tag name="KSO_WM_TEMPLATE_ASSEMBLE_XID" val="5eeccd1aa758c1ec0b708da1"/>
  <p:tag name="KSO_WM_TEMPLATE_ASSEMBLE_GROUPID" val="5eeccd1aa758c1ec0b708da1"/>
  <p:tag name="KSO_WM_SLIDE_LAYOUT_INFO" val="{&quot;direction&quot;:1,&quot;id&quot;:&quot;2020-06-19T22:35:33&quot;,&quot;maxSize&quot;:{&quot;size1&quot;:71.200000000000003},&quot;minSize&quot;:{&quot;size1&quot;:66.200000000000003},&quot;normalSize&quot;:{&quot;size1&quot;:66.200000000000003},&quot;subLayout&quot;:[{&quot;id&quot;:&quot;2020-06-19T22:35:33&quot;,&quot;margin&quot;:{&quot;bottom&quot;:1.6929999589920044,&quot;left&quot;:0,&quot;right&quot;:0,&quot;top&quot;:1.6929999589920044},&quot;type&quot;:0},{&quot;backgroundInfo&quot;:[{&quot;bottom&quot;:0.088888889999999998,&quot;bottomAbs&quot;:false,&quot;left&quot;:0,&quot;leftAbs&quot;:false,&quot;right&quot;:0,&quot;rightAbs&quot;:false,&quot;top&quot;:0.088888889999999998,&quot;topAbs&quot;:false,&quot;type&quot;:&quot;leftRight&quot;}],&quot;id&quot;:&quot;2020-06-19T22:35:33&quot;,&quot;margin&quot;:{&quot;bottom&quot;:4.6570000648498535,&quot;left&quot;:1.2699999809265137,&quot;right&quot;:1.2699999809265137,&quot;top&quot;:4.6570000648498535},&quot;type&quot;:0}],&quot;type&quot;:0}"/>
</p:tagLst>
</file>

<file path=ppt/tags/tag475.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BK_DARK_LIGHT" val="2"/>
  <p:tag name="KSO_WM_UNIT_LAYERLEVEL" val="1"/>
  <p:tag name="KSO_WM_TAG_VERSION" val="1.0"/>
  <p:tag name="KSO_WM_BEAUTIFY_FLAG" val="#wm#"/>
  <p:tag name="KSO_WM_UNIT_TYPE" val="i"/>
  <p:tag name="KSO_WM_UNIT_FILL_FORE_SCHEMECOLOR_INDEX_BRIGHTNESS" val="0"/>
  <p:tag name="KSO_WM_UNIT_FILL_FORE_SCHEMECOLOR_INDEX" val="16"/>
  <p:tag name="KSO_WM_UNIT_FILL_TYPE" val="1"/>
  <p:tag name="KSO_WM_UNIT_TEXT_FILL_FORE_SCHEMECOLOR_INDEX_BRIGHTNESS" val="0"/>
  <p:tag name="KSO_WM_UNIT_TEXT_FILL_FORE_SCHEMECOLOR_INDEX" val="2"/>
  <p:tag name="KSO_WM_UNIT_TEXT_FILL_TYPE" val="1"/>
</p:tagLst>
</file>

<file path=ppt/tags/tag476.xml><?xml version="1.0" encoding="utf-8"?>
<p:tagLst xmlns:a="http://schemas.openxmlformats.org/drawingml/2006/main" xmlns:r="http://schemas.openxmlformats.org/officeDocument/2006/relationships" xmlns:p="http://schemas.openxmlformats.org/presentationml/2006/main">
  <p:tag name="KSO_WM_UNIT_TYPE" val="i"/>
  <p:tag name="KSO_WM_UNIT_SUBTYPE" val="h"/>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NDEX" val="0"/>
  <p:tag name="KSO_WM_UNIT_ID" val="_14*i*0"/>
  <p:tag name="KSO_WM_UNIT_BK_DARK_LIGHT" val="2"/>
  <p:tag name="KSO_WM_UNIT_LAYERLEVEL" val="1"/>
  <p:tag name="KSO_WM_TAG_VERSION" val="1.0"/>
  <p:tag name="KSO_WM_BEAUTIFY_FLAG" val="#wm#"/>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Lst>
</file>

<file path=ppt/tags/tag477.xml><?xml version="1.0" encoding="utf-8"?>
<p:tagLst xmlns:a="http://schemas.openxmlformats.org/drawingml/2006/main" xmlns:r="http://schemas.openxmlformats.org/officeDocument/2006/relationships" xmlns:p="http://schemas.openxmlformats.org/presentationml/2006/main">
  <p:tag name="KSO_WM_UNIT_VALUE" val="1565*2242"/>
  <p:tag name="KSO_WM_UNIT_HIGHLIGHT" val="0"/>
  <p:tag name="KSO_WM_UNIT_COMPATIBLE" val="1"/>
  <p:tag name="KSO_WM_UNIT_DIAGRAM_ISNUMVISUAL" val="0"/>
  <p:tag name="KSO_WM_UNIT_DIAGRAM_ISREFERUNIT" val="0"/>
  <p:tag name="KSO_WM_UNIT_TYPE" val="d"/>
  <p:tag name="KSO_WM_UNIT_INDEX" val="1"/>
  <p:tag name="KSO_WM_UNIT_ID" val="diagram20206309_1*d*1"/>
  <p:tag name="KSO_WM_TEMPLATE_CATEGORY" val="diagram"/>
  <p:tag name="KSO_WM_TEMPLATE_INDEX" val="20206309"/>
  <p:tag name="KSO_WM_UNIT_LAYERLEVEL" val="1"/>
  <p:tag name="KSO_WM_TAG_VERSION" val="1.0"/>
  <p:tag name="KSO_WM_BEAUTIFY_FLAG" val="#wm#"/>
  <p:tag name="KSO_WM_CHIP_GROUPID" val="5ea296b3660c33b3b8e6813b"/>
  <p:tag name="KSO_WM_CHIP_XID" val="5ea296b3660c33b3b8e6813c"/>
  <p:tag name="KSO_WM_UNIT_DEC_AREA_ID" val="64abc404c3ba4ab2a646e4e7d85ab6f4"/>
  <p:tag name="KSO_WM_ASSEMBLE_CHIP_INDEX" val="fd9b6c5b7cdd491e9f573a18b9cf8539"/>
  <p:tag name="KSO_WM_UNIT_PLACING_PICTURE" val="fd9b6c5b7cdd491e9f573a18b9cf8539"/>
  <p:tag name="KSO_WM_UNIT_SUPPORT_UNIT_TYPE" val="[&quot;θ&quot;]"/>
  <p:tag name="KSO_WM_TEMPLATE_ASSEMBLE_XID" val="5eeccd1aa758c1ec0b708da1"/>
  <p:tag name="KSO_WM_TEMPLATE_ASSEMBLE_GROUPID" val="5eeccd1aa758c1ec0b708da1"/>
  <p:tag name="KSO_WM_TAG_FRONT_SIZE" val=""/>
  <p:tag name="KSO_WM_TAG_BACKGROUP_ID" val=""/>
  <p:tag name="KSO_WM_TAG_BACKGROUP_SIZE" val=""/>
  <p:tag name="KSO_WM_TAG_ZODER_POSITION" val=""/>
</p:tagLst>
</file>

<file path=ppt/tags/tag478.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5"/>
  <p:tag name="KSO_WM_UNIT_HIGHLIGHT" val="0"/>
  <p:tag name="KSO_WM_UNIT_COMPATIBLE" val="0"/>
  <p:tag name="KSO_WM_UNIT_DIAGRAM_ISNUMVISUAL" val="0"/>
  <p:tag name="KSO_WM_UNIT_DIAGRAM_ISREFERUNIT" val="0"/>
  <p:tag name="KSO_WM_UNIT_TYPE" val="a"/>
  <p:tag name="KSO_WM_UNIT_INDEX" val="1"/>
  <p:tag name="KSO_WM_UNIT_ID" val="diagram20206309_1*a*1"/>
  <p:tag name="KSO_WM_TEMPLATE_CATEGORY" val="diagram"/>
  <p:tag name="KSO_WM_TEMPLATE_INDEX" val="20206309"/>
  <p:tag name="KSO_WM_UNIT_LAYERLEVEL" val="1"/>
  <p:tag name="KSO_WM_TAG_VERSION" val="1.0"/>
  <p:tag name="KSO_WM_BEAUTIFY_FLAG" val="#wm#"/>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36a99cc38f2f42d6a9801ff60e829559"/>
  <p:tag name="KSO_WM_ASSEMBLE_CHIP_INDEX" val="4fd49939dd264cdca249aca228451b50"/>
  <p:tag name="KSO_WM_UNIT_TEXT_FILL_FORE_SCHEMECOLOR_INDEX_BRIGHTNESS" val="0"/>
  <p:tag name="KSO_WM_UNIT_TEXT_FILL_FORE_SCHEMECOLOR_INDEX" val="13"/>
  <p:tag name="KSO_WM_UNIT_TEXT_FILL_TYPE" val="1"/>
  <p:tag name="KSO_WM_TEMPLATE_ASSEMBLE_XID" val="5eeccd1aa758c1ec0b708da1"/>
  <p:tag name="KSO_WM_TEMPLATE_ASSEMBLE_GROUPID" val="5eeccd1aa758c1ec0b708da1"/>
  <p:tag name="KSO_WM_TAG_FRONT_SIZE" val=""/>
  <p:tag name="KSO_WM_TAG_BACKGROUP_ID" val=""/>
  <p:tag name="KSO_WM_TAG_BACKGROUP_SIZE" val=""/>
  <p:tag name="KSO_WM_TAG_ZODER_POSITION" val=""/>
</p:tagLst>
</file>

<file path=ppt/tags/tag479.xml><?xml version="1.0" encoding="utf-8"?>
<p:tagLst xmlns:a="http://schemas.openxmlformats.org/drawingml/2006/main" xmlns:r="http://schemas.openxmlformats.org/officeDocument/2006/relationships" xmlns:p="http://schemas.openxmlformats.org/presentationml/2006/main">
  <p:tag name="KSO_WM_SLIDE_LAYOUT_INFO" val="{&quot;backgroundInfo&quot;:[{&quot;bottom&quot;:0,&quot;bottomAbs&quot;:false,&quot;left&quot;:0,&quot;leftAbs&quot;:false,&quot;right&quot;:0,&quot;rightAbs&quot;:false,&quot;top&quot;:0,&quot;topAbs&quot;:false,&quot;type&quot;:&quot;general&quot;},{&quot;bottom&quot;:0,&quot;bottomAbs&quot;:false,&quot;left&quot;:0,&quot;leftAbs&quot;:false,&quot;right&quot;:0,&quot;rightAbs&quot;:false,&quot;top&quot;:0,&quot;topAbs&quot;:false,&quot;type&quot;:&quot;frame&quot;}],&quot;id&quot;:&quot;2020-08-04T10:14:51&quot;,&quot;maxSize&quot;:{&quot;size1&quot;:35.600000000000001},&quot;minSize&quot;:{&quot;size1&quot;:24.399999999999999},&quot;normalSize&quot;:{&quot;size1&quot;:31.199999999999999},&quot;subLayout&quot;:[{&quot;id&quot;:&quot;2020-08-04T10:14:51&quot;,&quot;margin&quot;:{&quot;bottom&quot;:0,&quot;left&quot;:2.5399999618530273,&quot;right&quot;:2.5399999618530273,&quot;top&quot;:2.5399999618530273},&quot;type&quot;:0},{&quot;direction&quot;:1,&quot;id&quot;:&quot;2020-08-04T10:14:51&quot;,&quot;maxSize&quot;:{&quot;size1&quot;:52.499606415106733},&quot;minSize&quot;:{&quot;size1&quot;:52.499606415106733},&quot;normalSize&quot;:{&quot;size1&quot;:52.499606415106733},&quot;subLayout&quot;:[{&quot;id&quot;:&quot;2020-08-04T10:14:51&quot;,&quot;margin&quot;:{&quot;bottom&quot;:2.5399999618530273,&quot;left&quot;:2.5399999618530273,&quot;right&quot;:2.1170001029968262,&quot;top&quot;:1.2699999809265137},&quot;type&quot;:0},{&quot;id&quot;:&quot;2020-08-04T10:14:51&quot;,&quot;margin&quot;:{&quot;bottom&quot;:2.5399999618530273,&quot;left&quot;:0,&quot;right&quot;:2.5399999618530273,&quot;top&quot;:1.2699999809265137},&quot;type&quot;:0}],&quot;type&quot;:0}],&quot;type&quot;:0}"/>
  <p:tag name="KSO_WM_SLIDE_BACKGROUND" val="[&quot;general&quot;,&quot;frame&quot;]"/>
  <p:tag name="KSO_WM_SLIDE_RATIO" val="1.777778"/>
  <p:tag name="KSO_WM_CHIP_INFOS" val="{&quot;layout_type&quot;:&quot;topbottom&quot;,&quot;tags&quot;:{&quot;style&quot;:[&quot;商务&quot;,&quot;简约&quot;,&quot;文艺清新&quot;,&quot;中国风&quot;,&quot;卡通&quot;,&quot;欧美风&quot;,&quot;黑板风&quot;,&quot;渐变风&quot;,&quot;党政风&quot;]},&quot;slide_type&quot;:[&quot;text&quot;],&quot;aspect_ratio&quot;:&quot;16:9&quot;}"/>
  <p:tag name="KSO_WM_CHIP_FILLPROP" val="[[{&quot;fill_id&quot;:&quot;34b8e677ad5f40a1bec752419291d33f&quot;,&quot;fill_align&quot;:&quot;lm&quot;,&quot;text_align&quot;:&quot;lm&quot;,&quot;text_direction&quot;:&quot;horizontal&quot;,&quot;chip_types&quot;:[&quot;header&quot;]},{&quot;fill_id&quot;:&quot;189c3cc29f2b4f62ba52897c7838c1f3&quot;,&quot;fill_align&quot;:&quot;lm&quot;,&quot;text_align&quot;:&quot;lm&quot;,&quot;text_direction&quot;:&quot;horizontal&quot;,&quot;chip_types&quot;:[&quot;diagram&quot;,&quot;pictext&quot;,&quot;text&quot;,&quot;picture&quot;,&quot;chart&quot;,&quot;table&quot;],&quot;support_features&quot;:[&quot;collage&quot;]},{&quot;fill_id&quot;:&quot;c786cd06d8aa4ebb92c23857ebcb871c&quot;,&quot;fill_align&quot;:&quot;lm&quot;,&quot;text_align&quot;:&quot;lm&quot;,&quot;text_direction&quot;:&quot;horizontal&quot;,&quot;chip_types&quot;:[&quot;diagram&quot;,&quot;pictext&quot;,&quot;text&quot;,&quot;picture&quot;,&quot;chart&quot;,&quot;table&quot;],&quot;support_features&quot;:[&quot;collage&quot;]}],[{&quot;fill_id&quot;:&quot;34b8e677ad5f40a1bec752419291d33f&quot;,&quot;fill_align&quot;:&quot;cm&quot;,&quot;text_align&quot;:&quot;cm&quot;,&quot;text_direction&quot;:&quot;horizontal&quot;,&quot;chip_types&quot;:[&quot;header&quot;]},{&quot;fill_id&quot;:&quot;189c3cc29f2b4f62ba52897c7838c1f3&quot;,&quot;fill_align&quot;:&quot;rm&quot;,&quot;text_align&quot;:&quot;lm&quot;,&quot;text_direction&quot;:&quot;horizontal&quot;,&quot;chip_types&quot;:[&quot;diagram&quot;,&quot;pictext&quot;,&quot;text&quot;,&quot;picture&quot;,&quot;chart&quot;,&quot;table&quot;],&quot;support_features&quot;:[&quot;collage&quot;]},{&quot;fill_id&quot;:&quot;c786cd06d8aa4ebb92c23857ebcb871c&quot;,&quot;fill_align&quot;:&quot;lm&quot;,&quot;text_align&quot;:&quot;lm&quot;,&quot;text_direction&quot;:&quot;horizontal&quot;,&quot;chip_types&quot;:[&quot;diagram&quot;,&quot;pictext&quot;,&quot;text&quot;,&quot;picture&quot;,&quot;chart&quot;,&quot;table&quot;],&quot;support_features&quot;:[&quot;collage&quot;]}]]"/>
  <p:tag name="KSO_WM_SLIDE_ID" val="diagram20209838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SLIDE_SIZE" val="816*312"/>
  <p:tag name="KSO_WM_SLIDE_POSITION" val="72*108"/>
  <p:tag name="KSO_WM_TAG_VERSION" val="1.0"/>
  <p:tag name="KSO_WM_BEAUTIFY_FLAG" val="#wm#"/>
  <p:tag name="KSO_WM_TEMPLATE_CATEGORY" val="diagram"/>
  <p:tag name="KSO_WM_TEMPLATE_INDEX" val="20209838"/>
  <p:tag name="KSO_WM_SLIDE_LAYOUT" val="a_d_f"/>
  <p:tag name="KSO_WM_SLIDE_LAYOUT_CNT" val="1_1_1"/>
  <p:tag name="KSO_WM_CHIP_XID" val="5eedabadaa51720c6c8f4f5d"/>
  <p:tag name="KSO_WM_CHIP_GROUPID" val="5eedabadaa51720c6c8f4f5c"/>
  <p:tag name="KSO_WM_SLIDE_BK_DARK_LIGHT" val="2"/>
  <p:tag name="KSO_WM_SLIDE_BACKGROUND_TYPE" val="frame"/>
  <p:tag name="KSO_WM_SLIDE_SUPPORT_FEATURE_TYPE" val="1"/>
  <p:tag name="KSO_WM_TEMPLATE_ASSEMBLE_XID" val="5f28c49a671cac3474371165"/>
  <p:tag name="KSO_WM_TEMPLATE_ASSEMBLE_GROUPID" val="5f28c49a671cac3474371165"/>
</p:tagLst>
</file>

<file path=ppt/tags/tag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80.xml><?xml version="1.0" encoding="utf-8"?>
<p:tagLst xmlns:a="http://schemas.openxmlformats.org/drawingml/2006/main" xmlns:r="http://schemas.openxmlformats.org/officeDocument/2006/relationships" xmlns:p="http://schemas.openxmlformats.org/presentationml/2006/main">
  <p:tag name="KSO_WM_SLIDE_LAYOUT_INFO" val="{&quot;backgroundInfo&quot;:[{&quot;bottom&quot;:0,&quot;bottomAbs&quot;:false,&quot;left&quot;:0,&quot;leftAbs&quot;:false,&quot;right&quot;:0,&quot;rightAbs&quot;:false,&quot;top&quot;:0,&quot;topAbs&quot;:false,&quot;type&quot;:&quot;general&quot;},{&quot;bottom&quot;:0,&quot;bottomAbs&quot;:false,&quot;left&quot;:0,&quot;leftAbs&quot;:false,&quot;right&quot;:0,&quot;rightAbs&quot;:false,&quot;top&quot;:0,&quot;topAbs&quot;:false,&quot;type&quot;:&quot;frame&quot;}],&quot;id&quot;:&quot;2020-08-04T10:14:51&quot;,&quot;maxSize&quot;:{&quot;size1&quot;:35.600000000000001},&quot;minSize&quot;:{&quot;size1&quot;:24.399999999999999},&quot;normalSize&quot;:{&quot;size1&quot;:31.199999999999999},&quot;subLayout&quot;:[{&quot;id&quot;:&quot;2020-08-04T10:14:51&quot;,&quot;margin&quot;:{&quot;bottom&quot;:0,&quot;left&quot;:2.5399999618530273,&quot;right&quot;:2.5399999618530273,&quot;top&quot;:2.5399999618530273},&quot;type&quot;:0},{&quot;direction&quot;:1,&quot;id&quot;:&quot;2020-08-04T10:14:51&quot;,&quot;maxSize&quot;:{&quot;size1&quot;:52.499606415106733},&quot;minSize&quot;:{&quot;size1&quot;:52.499606415106733},&quot;normalSize&quot;:{&quot;size1&quot;:52.499606415106733},&quot;subLayout&quot;:[{&quot;id&quot;:&quot;2020-08-04T10:14:51&quot;,&quot;margin&quot;:{&quot;bottom&quot;:2.5399999618530273,&quot;left&quot;:2.5399999618530273,&quot;right&quot;:2.1170001029968262,&quot;top&quot;:1.2699999809265137},&quot;type&quot;:0},{&quot;id&quot;:&quot;2020-08-04T10:14:51&quot;,&quot;margin&quot;:{&quot;bottom&quot;:2.5399999618530273,&quot;left&quot;:0,&quot;right&quot;:2.5399999618530273,&quot;top&quot;:1.2699999809265137},&quot;type&quot;:0}],&quot;type&quot;:0}],&quot;type&quot;:0}"/>
  <p:tag name="KSO_WM_SLIDE_BACKGROUND" val="[&quot;general&quot;,&quot;frame&quot;]"/>
  <p:tag name="KSO_WM_SLIDE_RATIO" val="1.777778"/>
  <p:tag name="KSO_WM_CHIP_INFOS" val="{&quot;layout_type&quot;:&quot;topbottom&quot;,&quot;tags&quot;:{&quot;style&quot;:[&quot;商务&quot;,&quot;简约&quot;,&quot;文艺清新&quot;,&quot;中国风&quot;,&quot;卡通&quot;,&quot;欧美风&quot;,&quot;黑板风&quot;,&quot;渐变风&quot;,&quot;党政风&quot;]},&quot;slide_type&quot;:[&quot;text&quot;],&quot;aspect_ratio&quot;:&quot;16:9&quot;}"/>
  <p:tag name="KSO_WM_CHIP_FILLPROP" val="[[{&quot;fill_id&quot;:&quot;34b8e677ad5f40a1bec752419291d33f&quot;,&quot;fill_align&quot;:&quot;lm&quot;,&quot;text_align&quot;:&quot;lm&quot;,&quot;text_direction&quot;:&quot;horizontal&quot;,&quot;chip_types&quot;:[&quot;header&quot;]},{&quot;fill_id&quot;:&quot;189c3cc29f2b4f62ba52897c7838c1f3&quot;,&quot;fill_align&quot;:&quot;lm&quot;,&quot;text_align&quot;:&quot;lm&quot;,&quot;text_direction&quot;:&quot;horizontal&quot;,&quot;chip_types&quot;:[&quot;diagram&quot;,&quot;pictext&quot;,&quot;text&quot;,&quot;picture&quot;,&quot;chart&quot;,&quot;table&quot;],&quot;support_features&quot;:[&quot;collage&quot;]},{&quot;fill_id&quot;:&quot;c786cd06d8aa4ebb92c23857ebcb871c&quot;,&quot;fill_align&quot;:&quot;lm&quot;,&quot;text_align&quot;:&quot;lm&quot;,&quot;text_direction&quot;:&quot;horizontal&quot;,&quot;chip_types&quot;:[&quot;diagram&quot;,&quot;pictext&quot;,&quot;text&quot;,&quot;picture&quot;,&quot;chart&quot;,&quot;table&quot;],&quot;support_features&quot;:[&quot;collage&quot;]}],[{&quot;fill_id&quot;:&quot;34b8e677ad5f40a1bec752419291d33f&quot;,&quot;fill_align&quot;:&quot;cm&quot;,&quot;text_align&quot;:&quot;cm&quot;,&quot;text_direction&quot;:&quot;horizontal&quot;,&quot;chip_types&quot;:[&quot;header&quot;]},{&quot;fill_id&quot;:&quot;189c3cc29f2b4f62ba52897c7838c1f3&quot;,&quot;fill_align&quot;:&quot;rm&quot;,&quot;text_align&quot;:&quot;lm&quot;,&quot;text_direction&quot;:&quot;horizontal&quot;,&quot;chip_types&quot;:[&quot;diagram&quot;,&quot;pictext&quot;,&quot;text&quot;,&quot;picture&quot;,&quot;chart&quot;,&quot;table&quot;],&quot;support_features&quot;:[&quot;collage&quot;]},{&quot;fill_id&quot;:&quot;c786cd06d8aa4ebb92c23857ebcb871c&quot;,&quot;fill_align&quot;:&quot;lm&quot;,&quot;text_align&quot;:&quot;lm&quot;,&quot;text_direction&quot;:&quot;horizontal&quot;,&quot;chip_types&quot;:[&quot;diagram&quot;,&quot;pictext&quot;,&quot;text&quot;,&quot;picture&quot;,&quot;chart&quot;,&quot;table&quot;],&quot;support_features&quot;:[&quot;collage&quot;]}]]"/>
  <p:tag name="KSO_WM_SLIDE_ID" val="diagram20209838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SLIDE_SIZE" val="816*312"/>
  <p:tag name="KSO_WM_SLIDE_POSITION" val="72*108"/>
  <p:tag name="KSO_WM_TAG_VERSION" val="1.0"/>
  <p:tag name="KSO_WM_BEAUTIFY_FLAG" val="#wm#"/>
  <p:tag name="KSO_WM_TEMPLATE_CATEGORY" val="diagram"/>
  <p:tag name="KSO_WM_TEMPLATE_INDEX" val="20209838"/>
  <p:tag name="KSO_WM_SLIDE_LAYOUT" val="a_d_f"/>
  <p:tag name="KSO_WM_SLIDE_LAYOUT_CNT" val="1_1_1"/>
  <p:tag name="KSO_WM_CHIP_XID" val="5eedabadaa51720c6c8f4f5d"/>
  <p:tag name="KSO_WM_CHIP_GROUPID" val="5eedabadaa51720c6c8f4f5c"/>
  <p:tag name="KSO_WM_SLIDE_BK_DARK_LIGHT" val="2"/>
  <p:tag name="KSO_WM_SLIDE_BACKGROUND_TYPE" val="frame"/>
  <p:tag name="KSO_WM_SLIDE_SUPPORT_FEATURE_TYPE" val="1"/>
  <p:tag name="KSO_WM_TEMPLATE_ASSEMBLE_XID" val="5f28c49a671cac3474371165"/>
  <p:tag name="KSO_WM_TEMPLATE_ASSEMBLE_GROUPID" val="5f28c49a671cac3474371165"/>
</p:tagLst>
</file>

<file path=ppt/tags/tag481.xml><?xml version="1.0" encoding="utf-8"?>
<p:tagLst xmlns:a="http://schemas.openxmlformats.org/drawingml/2006/main" xmlns:r="http://schemas.openxmlformats.org/officeDocument/2006/relationships" xmlns:p="http://schemas.openxmlformats.org/presentationml/2006/main">
  <p:tag name="KSO_WM_SLIDE_LAYOUT_INFO" val="{&quot;backgroundInfo&quot;:[{&quot;bottom&quot;:0,&quot;bottomAbs&quot;:false,&quot;left&quot;:0,&quot;leftAbs&quot;:false,&quot;right&quot;:0,&quot;rightAbs&quot;:false,&quot;top&quot;:0,&quot;topAbs&quot;:false,&quot;type&quot;:&quot;general&quot;},{&quot;bottom&quot;:0,&quot;bottomAbs&quot;:false,&quot;left&quot;:0,&quot;leftAbs&quot;:false,&quot;right&quot;:0,&quot;rightAbs&quot;:false,&quot;top&quot;:0,&quot;topAbs&quot;:false,&quot;type&quot;:&quot;frame&quot;}],&quot;id&quot;:&quot;2020-08-04T10:14:51&quot;,&quot;maxSize&quot;:{&quot;size1&quot;:35.600000000000001},&quot;minSize&quot;:{&quot;size1&quot;:24.399999999999999},&quot;normalSize&quot;:{&quot;size1&quot;:31.199999999999999},&quot;subLayout&quot;:[{&quot;id&quot;:&quot;2020-08-04T10:14:51&quot;,&quot;margin&quot;:{&quot;bottom&quot;:0,&quot;left&quot;:2.5399999618530273,&quot;right&quot;:2.5399999618530273,&quot;top&quot;:2.5399999618530273},&quot;type&quot;:0},{&quot;direction&quot;:1,&quot;id&quot;:&quot;2020-08-04T10:14:51&quot;,&quot;maxSize&quot;:{&quot;size1&quot;:52.499606415106733},&quot;minSize&quot;:{&quot;size1&quot;:52.499606415106733},&quot;normalSize&quot;:{&quot;size1&quot;:52.499606415106733},&quot;subLayout&quot;:[{&quot;id&quot;:&quot;2020-08-04T10:14:51&quot;,&quot;margin&quot;:{&quot;bottom&quot;:2.5399999618530273,&quot;left&quot;:2.5399999618530273,&quot;right&quot;:2.1170001029968262,&quot;top&quot;:1.2699999809265137},&quot;type&quot;:0},{&quot;id&quot;:&quot;2020-08-04T10:14:51&quot;,&quot;margin&quot;:{&quot;bottom&quot;:2.5399999618530273,&quot;left&quot;:0,&quot;right&quot;:2.5399999618530273,&quot;top&quot;:1.2699999809265137},&quot;type&quot;:0}],&quot;type&quot;:0}],&quot;type&quot;:0}"/>
  <p:tag name="KSO_WM_SLIDE_BACKGROUND" val="[&quot;general&quot;,&quot;frame&quot;]"/>
  <p:tag name="KSO_WM_SLIDE_RATIO" val="1.777778"/>
  <p:tag name="KSO_WM_CHIP_INFOS" val="{&quot;layout_type&quot;:&quot;topbottom&quot;,&quot;tags&quot;:{&quot;style&quot;:[&quot;商务&quot;,&quot;简约&quot;,&quot;文艺清新&quot;,&quot;中国风&quot;,&quot;卡通&quot;,&quot;欧美风&quot;,&quot;黑板风&quot;,&quot;渐变风&quot;,&quot;党政风&quot;]},&quot;slide_type&quot;:[&quot;text&quot;],&quot;aspect_ratio&quot;:&quot;16:9&quot;}"/>
  <p:tag name="KSO_WM_CHIP_FILLPROP" val="[[{&quot;fill_id&quot;:&quot;34b8e677ad5f40a1bec752419291d33f&quot;,&quot;fill_align&quot;:&quot;lm&quot;,&quot;text_align&quot;:&quot;lm&quot;,&quot;text_direction&quot;:&quot;horizontal&quot;,&quot;chip_types&quot;:[&quot;header&quot;]},{&quot;fill_id&quot;:&quot;189c3cc29f2b4f62ba52897c7838c1f3&quot;,&quot;fill_align&quot;:&quot;lm&quot;,&quot;text_align&quot;:&quot;lm&quot;,&quot;text_direction&quot;:&quot;horizontal&quot;,&quot;chip_types&quot;:[&quot;diagram&quot;,&quot;pictext&quot;,&quot;text&quot;,&quot;picture&quot;,&quot;chart&quot;,&quot;table&quot;],&quot;support_features&quot;:[&quot;collage&quot;]},{&quot;fill_id&quot;:&quot;c786cd06d8aa4ebb92c23857ebcb871c&quot;,&quot;fill_align&quot;:&quot;lm&quot;,&quot;text_align&quot;:&quot;lm&quot;,&quot;text_direction&quot;:&quot;horizontal&quot;,&quot;chip_types&quot;:[&quot;diagram&quot;,&quot;pictext&quot;,&quot;text&quot;,&quot;picture&quot;,&quot;chart&quot;,&quot;table&quot;],&quot;support_features&quot;:[&quot;collage&quot;]}],[{&quot;fill_id&quot;:&quot;34b8e677ad5f40a1bec752419291d33f&quot;,&quot;fill_align&quot;:&quot;cm&quot;,&quot;text_align&quot;:&quot;cm&quot;,&quot;text_direction&quot;:&quot;horizontal&quot;,&quot;chip_types&quot;:[&quot;header&quot;]},{&quot;fill_id&quot;:&quot;189c3cc29f2b4f62ba52897c7838c1f3&quot;,&quot;fill_align&quot;:&quot;rm&quot;,&quot;text_align&quot;:&quot;lm&quot;,&quot;text_direction&quot;:&quot;horizontal&quot;,&quot;chip_types&quot;:[&quot;diagram&quot;,&quot;pictext&quot;,&quot;text&quot;,&quot;picture&quot;,&quot;chart&quot;,&quot;table&quot;],&quot;support_features&quot;:[&quot;collage&quot;]},{&quot;fill_id&quot;:&quot;c786cd06d8aa4ebb92c23857ebcb871c&quot;,&quot;fill_align&quot;:&quot;lm&quot;,&quot;text_align&quot;:&quot;lm&quot;,&quot;text_direction&quot;:&quot;horizontal&quot;,&quot;chip_types&quot;:[&quot;diagram&quot;,&quot;pictext&quot;,&quot;text&quot;,&quot;picture&quot;,&quot;chart&quot;,&quot;table&quot;],&quot;support_features&quot;:[&quot;collage&quot;]}]]"/>
  <p:tag name="KSO_WM_SLIDE_ID" val="diagram20209838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SLIDE_SIZE" val="816*312"/>
  <p:tag name="KSO_WM_SLIDE_POSITION" val="72*108"/>
  <p:tag name="KSO_WM_TAG_VERSION" val="1.0"/>
  <p:tag name="KSO_WM_BEAUTIFY_FLAG" val="#wm#"/>
  <p:tag name="KSO_WM_TEMPLATE_CATEGORY" val="diagram"/>
  <p:tag name="KSO_WM_TEMPLATE_INDEX" val="20209838"/>
  <p:tag name="KSO_WM_SLIDE_LAYOUT" val="a_d_f"/>
  <p:tag name="KSO_WM_SLIDE_LAYOUT_CNT" val="1_1_1"/>
  <p:tag name="KSO_WM_CHIP_XID" val="5eedabadaa51720c6c8f4f5d"/>
  <p:tag name="KSO_WM_CHIP_GROUPID" val="5eedabadaa51720c6c8f4f5c"/>
  <p:tag name="KSO_WM_SLIDE_BK_DARK_LIGHT" val="2"/>
  <p:tag name="KSO_WM_SLIDE_BACKGROUND_TYPE" val="frame"/>
  <p:tag name="KSO_WM_SLIDE_SUPPORT_FEATURE_TYPE" val="1"/>
  <p:tag name="KSO_WM_TEMPLATE_ASSEMBLE_XID" val="5f28c49a671cac3474371165"/>
  <p:tag name="KSO_WM_TEMPLATE_ASSEMBLE_GROUPID" val="5f28c49a671cac3474371165"/>
</p:tagLst>
</file>

<file path=ppt/tags/tag482.xml><?xml version="1.0" encoding="utf-8"?>
<p:tagLst xmlns:a="http://schemas.openxmlformats.org/drawingml/2006/main" xmlns:r="http://schemas.openxmlformats.org/officeDocument/2006/relationships" xmlns:p="http://schemas.openxmlformats.org/presentationml/2006/main">
  <p:tag name="KSO_WM_SLIDE_LAYOUT_INFO" val="{&quot;backgroundInfo&quot;:[{&quot;bottom&quot;:0,&quot;bottomAbs&quot;:false,&quot;left&quot;:0,&quot;leftAbs&quot;:false,&quot;right&quot;:0,&quot;rightAbs&quot;:false,&quot;top&quot;:0,&quot;topAbs&quot;:false,&quot;type&quot;:&quot;general&quot;},{&quot;bottom&quot;:0,&quot;bottomAbs&quot;:false,&quot;left&quot;:0,&quot;leftAbs&quot;:false,&quot;right&quot;:0,&quot;rightAbs&quot;:false,&quot;top&quot;:0,&quot;topAbs&quot;:false,&quot;type&quot;:&quot;frame&quot;}],&quot;id&quot;:&quot;2020-08-04T10:14:51&quot;,&quot;maxSize&quot;:{&quot;size1&quot;:35.600000000000001},&quot;minSize&quot;:{&quot;size1&quot;:24.399999999999999},&quot;normalSize&quot;:{&quot;size1&quot;:31.199999999999999},&quot;subLayout&quot;:[{&quot;id&quot;:&quot;2020-08-04T10:14:51&quot;,&quot;margin&quot;:{&quot;bottom&quot;:0,&quot;left&quot;:2.5399999618530273,&quot;right&quot;:2.5399999618530273,&quot;top&quot;:2.5399999618530273},&quot;type&quot;:0},{&quot;direction&quot;:1,&quot;id&quot;:&quot;2020-08-04T10:14:51&quot;,&quot;maxSize&quot;:{&quot;size1&quot;:52.499606415106733},&quot;minSize&quot;:{&quot;size1&quot;:52.499606415106733},&quot;normalSize&quot;:{&quot;size1&quot;:52.499606415106733},&quot;subLayout&quot;:[{&quot;id&quot;:&quot;2020-08-04T10:14:51&quot;,&quot;margin&quot;:{&quot;bottom&quot;:2.5399999618530273,&quot;left&quot;:2.5399999618530273,&quot;right&quot;:2.1170001029968262,&quot;top&quot;:1.2699999809265137},&quot;type&quot;:0},{&quot;id&quot;:&quot;2020-08-04T10:14:51&quot;,&quot;margin&quot;:{&quot;bottom&quot;:2.5399999618530273,&quot;left&quot;:0,&quot;right&quot;:2.5399999618530273,&quot;top&quot;:1.2699999809265137},&quot;type&quot;:0}],&quot;type&quot;:0}],&quot;type&quot;:0}"/>
  <p:tag name="KSO_WM_SLIDE_BACKGROUND" val="[&quot;general&quot;,&quot;frame&quot;]"/>
  <p:tag name="KSO_WM_SLIDE_RATIO" val="1.777778"/>
  <p:tag name="KSO_WM_CHIP_INFOS" val="{&quot;layout_type&quot;:&quot;topbottom&quot;,&quot;tags&quot;:{&quot;style&quot;:[&quot;商务&quot;,&quot;简约&quot;,&quot;文艺清新&quot;,&quot;中国风&quot;,&quot;卡通&quot;,&quot;欧美风&quot;,&quot;黑板风&quot;,&quot;渐变风&quot;,&quot;党政风&quot;]},&quot;slide_type&quot;:[&quot;text&quot;],&quot;aspect_ratio&quot;:&quot;16:9&quot;}"/>
  <p:tag name="KSO_WM_CHIP_FILLPROP" val="[[{&quot;fill_id&quot;:&quot;34b8e677ad5f40a1bec752419291d33f&quot;,&quot;fill_align&quot;:&quot;lm&quot;,&quot;text_align&quot;:&quot;lm&quot;,&quot;text_direction&quot;:&quot;horizontal&quot;,&quot;chip_types&quot;:[&quot;header&quot;]},{&quot;fill_id&quot;:&quot;189c3cc29f2b4f62ba52897c7838c1f3&quot;,&quot;fill_align&quot;:&quot;lm&quot;,&quot;text_align&quot;:&quot;lm&quot;,&quot;text_direction&quot;:&quot;horizontal&quot;,&quot;chip_types&quot;:[&quot;diagram&quot;,&quot;pictext&quot;,&quot;text&quot;,&quot;picture&quot;,&quot;chart&quot;,&quot;table&quot;],&quot;support_features&quot;:[&quot;collage&quot;]},{&quot;fill_id&quot;:&quot;c786cd06d8aa4ebb92c23857ebcb871c&quot;,&quot;fill_align&quot;:&quot;lm&quot;,&quot;text_align&quot;:&quot;lm&quot;,&quot;text_direction&quot;:&quot;horizontal&quot;,&quot;chip_types&quot;:[&quot;diagram&quot;,&quot;pictext&quot;,&quot;text&quot;,&quot;picture&quot;,&quot;chart&quot;,&quot;table&quot;],&quot;support_features&quot;:[&quot;collage&quot;]}],[{&quot;fill_id&quot;:&quot;34b8e677ad5f40a1bec752419291d33f&quot;,&quot;fill_align&quot;:&quot;cm&quot;,&quot;text_align&quot;:&quot;cm&quot;,&quot;text_direction&quot;:&quot;horizontal&quot;,&quot;chip_types&quot;:[&quot;header&quot;]},{&quot;fill_id&quot;:&quot;189c3cc29f2b4f62ba52897c7838c1f3&quot;,&quot;fill_align&quot;:&quot;rm&quot;,&quot;text_align&quot;:&quot;lm&quot;,&quot;text_direction&quot;:&quot;horizontal&quot;,&quot;chip_types&quot;:[&quot;diagram&quot;,&quot;pictext&quot;,&quot;text&quot;,&quot;picture&quot;,&quot;chart&quot;,&quot;table&quot;],&quot;support_features&quot;:[&quot;collage&quot;]},{&quot;fill_id&quot;:&quot;c786cd06d8aa4ebb92c23857ebcb871c&quot;,&quot;fill_align&quot;:&quot;lm&quot;,&quot;text_align&quot;:&quot;lm&quot;,&quot;text_direction&quot;:&quot;horizontal&quot;,&quot;chip_types&quot;:[&quot;diagram&quot;,&quot;pictext&quot;,&quot;text&quot;,&quot;picture&quot;,&quot;chart&quot;,&quot;table&quot;],&quot;support_features&quot;:[&quot;collage&quot;]}]]"/>
  <p:tag name="KSO_WM_SLIDE_ID" val="diagram20209838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SLIDE_SIZE" val="816*312"/>
  <p:tag name="KSO_WM_SLIDE_POSITION" val="72*108"/>
  <p:tag name="KSO_WM_TAG_VERSION" val="1.0"/>
  <p:tag name="KSO_WM_BEAUTIFY_FLAG" val="#wm#"/>
  <p:tag name="KSO_WM_TEMPLATE_CATEGORY" val="diagram"/>
  <p:tag name="KSO_WM_TEMPLATE_INDEX" val="20209838"/>
  <p:tag name="KSO_WM_SLIDE_LAYOUT" val="a_d_f"/>
  <p:tag name="KSO_WM_SLIDE_LAYOUT_CNT" val="1_1_1"/>
  <p:tag name="KSO_WM_CHIP_XID" val="5eedabadaa51720c6c8f4f5d"/>
  <p:tag name="KSO_WM_CHIP_GROUPID" val="5eedabadaa51720c6c8f4f5c"/>
  <p:tag name="KSO_WM_SLIDE_BK_DARK_LIGHT" val="2"/>
  <p:tag name="KSO_WM_SLIDE_BACKGROUND_TYPE" val="frame"/>
  <p:tag name="KSO_WM_SLIDE_SUPPORT_FEATURE_TYPE" val="1"/>
  <p:tag name="KSO_WM_TEMPLATE_ASSEMBLE_XID" val="5f28c49a671cac3474371165"/>
  <p:tag name="KSO_WM_TEMPLATE_ASSEMBLE_GROUPID" val="5f28c49a671cac3474371165"/>
</p:tagLst>
</file>

<file path=ppt/tags/tag483.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22"/>
  <p:tag name="KSO_WM_UNIT_HIGHLIGHT" val="0"/>
  <p:tag name="KSO_WM_UNIT_COMPATIBLE" val="0"/>
  <p:tag name="KSO_WM_UNIT_DIAGRAM_ISNUMVISUAL" val="0"/>
  <p:tag name="KSO_WM_UNIT_DIAGRAM_ISREFERUNIT" val="0"/>
  <p:tag name="KSO_WM_UNIT_TYPE" val="a"/>
  <p:tag name="KSO_WM_UNIT_INDEX" val="1"/>
  <p:tag name="KSO_WM_UNIT_ID" val="diagram20209838_1*a*1"/>
  <p:tag name="KSO_WM_TEMPLATE_CATEGORY" val="diagram"/>
  <p:tag name="KSO_WM_TEMPLATE_INDEX" val="20209838"/>
  <p:tag name="KSO_WM_UNIT_LAYERLEVEL" val="1"/>
  <p:tag name="KSO_WM_TAG_VERSION" val="1.0"/>
  <p:tag name="KSO_WM_BEAUTIFY_FLAG" val="#wm#"/>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86a65eaddbec41538033a23812526722"/>
  <p:tag name="KSO_WM_ASSEMBLE_CHIP_INDEX" val="b4b5cb46ffac458d977b1d9b1327b916"/>
  <p:tag name="KSO_WM_UNIT_TEXT_FILL_FORE_SCHEMECOLOR_INDEX_BRIGHTNESS" val="0"/>
  <p:tag name="KSO_WM_UNIT_TEXT_FILL_FORE_SCHEMECOLOR_INDEX" val="13"/>
  <p:tag name="KSO_WM_UNIT_TEXT_FILL_TYPE" val="1"/>
  <p:tag name="KSO_WM_TEMPLATE_ASSEMBLE_XID" val="5f28c49a671cac3474371165"/>
  <p:tag name="KSO_WM_TEMPLATE_ASSEMBLE_GROUPID" val="5f28c49a671cac3474371165"/>
</p:tagLst>
</file>

<file path=ppt/tags/tag484.xml><?xml version="1.0" encoding="utf-8"?>
<p:tagLst xmlns:a="http://schemas.openxmlformats.org/drawingml/2006/main" xmlns:r="http://schemas.openxmlformats.org/officeDocument/2006/relationships" xmlns:p="http://schemas.openxmlformats.org/presentationml/2006/main">
  <p:tag name="KSO_WM_SLIDE_LAYOUT_INFO" val="{&quot;backgroundInfo&quot;:[{&quot;bottom&quot;:0,&quot;bottomAbs&quot;:false,&quot;left&quot;:0,&quot;leftAbs&quot;:false,&quot;right&quot;:0,&quot;rightAbs&quot;:false,&quot;top&quot;:0,&quot;topAbs&quot;:false,&quot;type&quot;:&quot;general&quot;},{&quot;bottom&quot;:0,&quot;bottomAbs&quot;:false,&quot;left&quot;:0,&quot;leftAbs&quot;:false,&quot;right&quot;:0,&quot;rightAbs&quot;:false,&quot;top&quot;:0,&quot;topAbs&quot;:false,&quot;type&quot;:&quot;frame&quot;}],&quot;id&quot;:&quot;2020-08-04T10:14:51&quot;,&quot;maxSize&quot;:{&quot;size1&quot;:35.600000000000001},&quot;minSize&quot;:{&quot;size1&quot;:24.399999999999999},&quot;normalSize&quot;:{&quot;size1&quot;:31.199999999999999},&quot;subLayout&quot;:[{&quot;id&quot;:&quot;2020-08-04T10:14:51&quot;,&quot;margin&quot;:{&quot;bottom&quot;:0,&quot;left&quot;:2.5399999618530273,&quot;right&quot;:2.5399999618530273,&quot;top&quot;:2.5399999618530273},&quot;type&quot;:0},{&quot;direction&quot;:1,&quot;id&quot;:&quot;2020-08-04T10:14:51&quot;,&quot;maxSize&quot;:{&quot;size1&quot;:52.499606415106733},&quot;minSize&quot;:{&quot;size1&quot;:52.499606415106733},&quot;normalSize&quot;:{&quot;size1&quot;:52.499606415106733},&quot;subLayout&quot;:[{&quot;id&quot;:&quot;2020-08-04T10:14:51&quot;,&quot;margin&quot;:{&quot;bottom&quot;:2.5399999618530273,&quot;left&quot;:2.5399999618530273,&quot;right&quot;:2.1170001029968262,&quot;top&quot;:1.2699999809265137},&quot;type&quot;:0},{&quot;id&quot;:&quot;2020-08-04T10:14:51&quot;,&quot;margin&quot;:{&quot;bottom&quot;:2.5399999618530273,&quot;left&quot;:0,&quot;right&quot;:2.5399999618530273,&quot;top&quot;:1.2699999809265137},&quot;type&quot;:0}],&quot;type&quot;:0}],&quot;type&quot;:0}"/>
  <p:tag name="KSO_WM_SLIDE_BACKGROUND" val="[&quot;general&quot;,&quot;frame&quot;]"/>
  <p:tag name="KSO_WM_SLIDE_RATIO" val="1.777778"/>
  <p:tag name="KSO_WM_CHIP_INFOS" val="{&quot;layout_type&quot;:&quot;topbottom&quot;,&quot;tags&quot;:{&quot;style&quot;:[&quot;商务&quot;,&quot;简约&quot;,&quot;文艺清新&quot;,&quot;中国风&quot;,&quot;卡通&quot;,&quot;欧美风&quot;,&quot;黑板风&quot;,&quot;渐变风&quot;,&quot;党政风&quot;]},&quot;slide_type&quot;:[&quot;text&quot;],&quot;aspect_ratio&quot;:&quot;16:9&quot;}"/>
  <p:tag name="KSO_WM_CHIP_FILLPROP" val="[[{&quot;fill_id&quot;:&quot;34b8e677ad5f40a1bec752419291d33f&quot;,&quot;fill_align&quot;:&quot;lm&quot;,&quot;text_align&quot;:&quot;lm&quot;,&quot;text_direction&quot;:&quot;horizontal&quot;,&quot;chip_types&quot;:[&quot;header&quot;]},{&quot;fill_id&quot;:&quot;189c3cc29f2b4f62ba52897c7838c1f3&quot;,&quot;fill_align&quot;:&quot;lm&quot;,&quot;text_align&quot;:&quot;lm&quot;,&quot;text_direction&quot;:&quot;horizontal&quot;,&quot;chip_types&quot;:[&quot;diagram&quot;,&quot;pictext&quot;,&quot;text&quot;,&quot;picture&quot;,&quot;chart&quot;,&quot;table&quot;],&quot;support_features&quot;:[&quot;collage&quot;]},{&quot;fill_id&quot;:&quot;c786cd06d8aa4ebb92c23857ebcb871c&quot;,&quot;fill_align&quot;:&quot;lm&quot;,&quot;text_align&quot;:&quot;lm&quot;,&quot;text_direction&quot;:&quot;horizontal&quot;,&quot;chip_types&quot;:[&quot;diagram&quot;,&quot;pictext&quot;,&quot;text&quot;,&quot;picture&quot;,&quot;chart&quot;,&quot;table&quot;],&quot;support_features&quot;:[&quot;collage&quot;]}],[{&quot;fill_id&quot;:&quot;34b8e677ad5f40a1bec752419291d33f&quot;,&quot;fill_align&quot;:&quot;cm&quot;,&quot;text_align&quot;:&quot;cm&quot;,&quot;text_direction&quot;:&quot;horizontal&quot;,&quot;chip_types&quot;:[&quot;header&quot;]},{&quot;fill_id&quot;:&quot;189c3cc29f2b4f62ba52897c7838c1f3&quot;,&quot;fill_align&quot;:&quot;rm&quot;,&quot;text_align&quot;:&quot;lm&quot;,&quot;text_direction&quot;:&quot;horizontal&quot;,&quot;chip_types&quot;:[&quot;diagram&quot;,&quot;pictext&quot;,&quot;text&quot;,&quot;picture&quot;,&quot;chart&quot;,&quot;table&quot;],&quot;support_features&quot;:[&quot;collage&quot;]},{&quot;fill_id&quot;:&quot;c786cd06d8aa4ebb92c23857ebcb871c&quot;,&quot;fill_align&quot;:&quot;lm&quot;,&quot;text_align&quot;:&quot;lm&quot;,&quot;text_direction&quot;:&quot;horizontal&quot;,&quot;chip_types&quot;:[&quot;diagram&quot;,&quot;pictext&quot;,&quot;text&quot;,&quot;picture&quot;,&quot;chart&quot;,&quot;table&quot;],&quot;support_features&quot;:[&quot;collage&quot;]}]]"/>
  <p:tag name="KSO_WM_SLIDE_ID" val="diagram20209838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SLIDE_SIZE" val="816*312"/>
  <p:tag name="KSO_WM_SLIDE_POSITION" val="72*108"/>
  <p:tag name="KSO_WM_TAG_VERSION" val="1.0"/>
  <p:tag name="KSO_WM_BEAUTIFY_FLAG" val="#wm#"/>
  <p:tag name="KSO_WM_TEMPLATE_CATEGORY" val="diagram"/>
  <p:tag name="KSO_WM_TEMPLATE_INDEX" val="20209838"/>
  <p:tag name="KSO_WM_SLIDE_LAYOUT" val="a_d_f"/>
  <p:tag name="KSO_WM_SLIDE_LAYOUT_CNT" val="1_1_1"/>
  <p:tag name="KSO_WM_CHIP_XID" val="5eedabadaa51720c6c8f4f5d"/>
  <p:tag name="KSO_WM_CHIP_GROUPID" val="5eedabadaa51720c6c8f4f5c"/>
  <p:tag name="KSO_WM_SLIDE_BK_DARK_LIGHT" val="2"/>
  <p:tag name="KSO_WM_SLIDE_BACKGROUND_TYPE" val="frame"/>
  <p:tag name="KSO_WM_SLIDE_SUPPORT_FEATURE_TYPE" val="1"/>
  <p:tag name="KSO_WM_TEMPLATE_ASSEMBLE_XID" val="5f28c49a671cac3474371165"/>
  <p:tag name="KSO_WM_TEMPLATE_ASSEMBLE_GROUPID" val="5f28c49a671cac3474371165"/>
</p:tagLst>
</file>

<file path=ppt/tags/tag485.xml><?xml version="1.0" encoding="utf-8"?>
<p:tagLst xmlns:a="http://schemas.openxmlformats.org/drawingml/2006/main" xmlns:r="http://schemas.openxmlformats.org/officeDocument/2006/relationships" xmlns:p="http://schemas.openxmlformats.org/presentationml/2006/main">
  <p:tag name="KSO_WM_SLIDE_BACKGROUND" val="[&quot;leftRight&quot;]"/>
  <p:tag name="KSO_WM_SLIDE_RATIO" val="1.777778"/>
  <p:tag name="KSO_WM_CHIP_INFOS" val="{&quot;layout_type&quot;:&quot;leftright&quot;,&quot;tags&quot;:{&quot;style&quot;:[&quot;商务&quot;,&quot;简约&quot;,&quot;文艺清新&quot;,&quot;中国风&quot;,&quot;卡通&quot;,&quot;欧美风&quot;,&quot;黑板风&quot;,&quot;渐变风&quot;,&quot;党政风&quot;]},&quot;slide_type&quot;:[&quot;text&quot;],&quot;aspect_ratio&quot;:&quot;16:9&quot;}"/>
  <p:tag name="KSO_WM_CHIP_FILLPROP" val="[[{&quot;fill_id&quot;:&quot;228de5d0be814b7dab6b7fa42ac8fb9a&quot;,&quot;fill_align&quot;:&quot;cm&quot;,&quot;text_align&quot;:&quot;cm&quot;,&quot;text_direction&quot;:&quot;horizontal&quot;,&quot;chip_types&quot;:[&quot;picture&quot;,&quot;video&quot;]},{&quot;fill_id&quot;:&quot;baae42b0cee947bcb1eb86d88f12a62a&quot;,&quot;fill_align&quot;:&quot;lm&quot;,&quot;text_align&quot;:&quot;lm&quot;,&quot;text_direction&quot;:&quot;horizontal&quot;,&quot;chip_types&quot;:[&quot;text&quot;,&quot;header&quot;]}]]"/>
  <p:tag name="KSO_WM_SLIDE_ID" val="diagram20206309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SLIDE_SIZE" val="959*444"/>
  <p:tag name="KSO_WM_SLIDE_POSITION" val="0*47"/>
  <p:tag name="KSO_WM_TAG_VERSION" val="1.0"/>
  <p:tag name="KSO_WM_BEAUTIFY_FLAG" val="#wm#"/>
  <p:tag name="KSO_WM_TEMPLATE_CATEGORY" val="diagram"/>
  <p:tag name="KSO_WM_TEMPLATE_INDEX" val="20206309"/>
  <p:tag name="KSO_WM_SLIDE_LAYOUT" val="a_d"/>
  <p:tag name="KSO_WM_SLIDE_LAYOUT_CNT" val="1_1"/>
  <p:tag name="KSO_WM_CHIP_XID" val="5ea0ffd1660c33b3b8e66be4"/>
  <p:tag name="KSO_WM_CHIP_GROUPID" val="5ea0ffd1660c33b3b8e66be3"/>
  <p:tag name="KSO_WM_SLIDE_BK_DARK_LIGHT" val="2"/>
  <p:tag name="KSO_WM_SLIDE_BACKGROUND_TYPE" val="leftRight"/>
  <p:tag name="KSO_WM_SLIDE_SUPPORT_FEATURE_TYPE" val="0"/>
  <p:tag name="KSO_WM_TEMPLATE_ASSEMBLE_XID" val="5eeccd1aa758c1ec0b708da1"/>
  <p:tag name="KSO_WM_TEMPLATE_ASSEMBLE_GROUPID" val="5eeccd1aa758c1ec0b708da1"/>
  <p:tag name="KSO_WM_SLIDE_LAYOUT_INFO" val="{&quot;direction&quot;:1,&quot;id&quot;:&quot;2020-06-19T22:35:33&quot;,&quot;maxSize&quot;:{&quot;size1&quot;:71.200000000000003},&quot;minSize&quot;:{&quot;size1&quot;:66.200000000000003},&quot;normalSize&quot;:{&quot;size1&quot;:66.200000000000003},&quot;subLayout&quot;:[{&quot;id&quot;:&quot;2020-06-19T22:35:33&quot;,&quot;margin&quot;:{&quot;bottom&quot;:1.6929999589920044,&quot;left&quot;:0,&quot;right&quot;:0,&quot;top&quot;:1.6929999589920044},&quot;type&quot;:0},{&quot;backgroundInfo&quot;:[{&quot;bottom&quot;:0.088888889999999998,&quot;bottomAbs&quot;:false,&quot;left&quot;:0,&quot;leftAbs&quot;:false,&quot;right&quot;:0,&quot;rightAbs&quot;:false,&quot;top&quot;:0.088888889999999998,&quot;topAbs&quot;:false,&quot;type&quot;:&quot;leftRight&quot;}],&quot;id&quot;:&quot;2020-06-19T22:35:33&quot;,&quot;margin&quot;:{&quot;bottom&quot;:4.6570000648498535,&quot;left&quot;:1.2699999809265137,&quot;right&quot;:1.2699999809265137,&quot;top&quot;:4.6570000648498535},&quot;type&quot;:0}],&quot;type&quot;:0}"/>
</p:tagLst>
</file>

<file path=ppt/tags/tag486.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BK_DARK_LIGHT" val="2"/>
  <p:tag name="KSO_WM_UNIT_LAYERLEVEL" val="1"/>
  <p:tag name="KSO_WM_TAG_VERSION" val="1.0"/>
  <p:tag name="KSO_WM_BEAUTIFY_FLAG" val="#wm#"/>
  <p:tag name="KSO_WM_UNIT_TYPE" val="i"/>
  <p:tag name="KSO_WM_UNIT_FILL_FORE_SCHEMECOLOR_INDEX_BRIGHTNESS" val="0"/>
  <p:tag name="KSO_WM_UNIT_FILL_FORE_SCHEMECOLOR_INDEX" val="16"/>
  <p:tag name="KSO_WM_UNIT_FILL_TYPE" val="1"/>
  <p:tag name="KSO_WM_UNIT_TEXT_FILL_FORE_SCHEMECOLOR_INDEX_BRIGHTNESS" val="0"/>
  <p:tag name="KSO_WM_UNIT_TEXT_FILL_FORE_SCHEMECOLOR_INDEX" val="2"/>
  <p:tag name="KSO_WM_UNIT_TEXT_FILL_TYPE" val="1"/>
</p:tagLst>
</file>

<file path=ppt/tags/tag487.xml><?xml version="1.0" encoding="utf-8"?>
<p:tagLst xmlns:a="http://schemas.openxmlformats.org/drawingml/2006/main" xmlns:r="http://schemas.openxmlformats.org/officeDocument/2006/relationships" xmlns:p="http://schemas.openxmlformats.org/presentationml/2006/main">
  <p:tag name="KSO_WM_UNIT_TYPE" val="i"/>
  <p:tag name="KSO_WM_UNIT_SUBTYPE" val="h"/>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NDEX" val="0"/>
  <p:tag name="KSO_WM_UNIT_ID" val="_14*i*0"/>
  <p:tag name="KSO_WM_UNIT_BK_DARK_LIGHT" val="2"/>
  <p:tag name="KSO_WM_UNIT_LAYERLEVEL" val="1"/>
  <p:tag name="KSO_WM_TAG_VERSION" val="1.0"/>
  <p:tag name="KSO_WM_BEAUTIFY_FLAG" val="#wm#"/>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Lst>
</file>

<file path=ppt/tags/tag488.xml><?xml version="1.0" encoding="utf-8"?>
<p:tagLst xmlns:a="http://schemas.openxmlformats.org/drawingml/2006/main" xmlns:r="http://schemas.openxmlformats.org/officeDocument/2006/relationships" xmlns:p="http://schemas.openxmlformats.org/presentationml/2006/main">
  <p:tag name="KSO_WM_UNIT_VALUE" val="1565*2242"/>
  <p:tag name="KSO_WM_UNIT_HIGHLIGHT" val="0"/>
  <p:tag name="KSO_WM_UNIT_COMPATIBLE" val="1"/>
  <p:tag name="KSO_WM_UNIT_DIAGRAM_ISNUMVISUAL" val="0"/>
  <p:tag name="KSO_WM_UNIT_DIAGRAM_ISREFERUNIT" val="0"/>
  <p:tag name="KSO_WM_UNIT_TYPE" val="d"/>
  <p:tag name="KSO_WM_UNIT_INDEX" val="1"/>
  <p:tag name="KSO_WM_UNIT_ID" val="diagram20206309_1*d*1"/>
  <p:tag name="KSO_WM_TEMPLATE_CATEGORY" val="diagram"/>
  <p:tag name="KSO_WM_TEMPLATE_INDEX" val="20206309"/>
  <p:tag name="KSO_WM_UNIT_LAYERLEVEL" val="1"/>
  <p:tag name="KSO_WM_TAG_VERSION" val="1.0"/>
  <p:tag name="KSO_WM_BEAUTIFY_FLAG" val="#wm#"/>
  <p:tag name="KSO_WM_CHIP_GROUPID" val="5ea296b3660c33b3b8e6813b"/>
  <p:tag name="KSO_WM_CHIP_XID" val="5ea296b3660c33b3b8e6813c"/>
  <p:tag name="KSO_WM_UNIT_DEC_AREA_ID" val="64abc404c3ba4ab2a646e4e7d85ab6f4"/>
  <p:tag name="KSO_WM_ASSEMBLE_CHIP_INDEX" val="fd9b6c5b7cdd491e9f573a18b9cf8539"/>
  <p:tag name="KSO_WM_UNIT_PLACING_PICTURE" val="fd9b6c5b7cdd491e9f573a18b9cf8539"/>
  <p:tag name="KSO_WM_UNIT_SUPPORT_UNIT_TYPE" val="[&quot;θ&quot;]"/>
  <p:tag name="KSO_WM_TEMPLATE_ASSEMBLE_XID" val="5eeccd1aa758c1ec0b708da1"/>
  <p:tag name="KSO_WM_TEMPLATE_ASSEMBLE_GROUPID" val="5eeccd1aa758c1ec0b708da1"/>
  <p:tag name="KSO_WM_TAG_FRONT_SIZE" val=""/>
  <p:tag name="KSO_WM_TAG_BACKGROUP_ID" val=""/>
  <p:tag name="KSO_WM_TAG_BACKGROUP_SIZE" val=""/>
  <p:tag name="KSO_WM_TAG_ZODER_POSITION" val=""/>
</p:tagLst>
</file>

<file path=ppt/tags/tag489.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5"/>
  <p:tag name="KSO_WM_UNIT_HIGHLIGHT" val="0"/>
  <p:tag name="KSO_WM_UNIT_COMPATIBLE" val="0"/>
  <p:tag name="KSO_WM_UNIT_DIAGRAM_ISNUMVISUAL" val="0"/>
  <p:tag name="KSO_WM_UNIT_DIAGRAM_ISREFERUNIT" val="0"/>
  <p:tag name="KSO_WM_UNIT_TYPE" val="a"/>
  <p:tag name="KSO_WM_UNIT_INDEX" val="1"/>
  <p:tag name="KSO_WM_UNIT_ID" val="diagram20206309_1*a*1"/>
  <p:tag name="KSO_WM_TEMPLATE_CATEGORY" val="diagram"/>
  <p:tag name="KSO_WM_TEMPLATE_INDEX" val="20206309"/>
  <p:tag name="KSO_WM_UNIT_LAYERLEVEL" val="1"/>
  <p:tag name="KSO_WM_TAG_VERSION" val="1.0"/>
  <p:tag name="KSO_WM_BEAUTIFY_FLAG" val="#wm#"/>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36a99cc38f2f42d6a9801ff60e829559"/>
  <p:tag name="KSO_WM_ASSEMBLE_CHIP_INDEX" val="4fd49939dd264cdca249aca228451b50"/>
  <p:tag name="KSO_WM_UNIT_TEXT_FILL_FORE_SCHEMECOLOR_INDEX_BRIGHTNESS" val="0"/>
  <p:tag name="KSO_WM_UNIT_TEXT_FILL_FORE_SCHEMECOLOR_INDEX" val="13"/>
  <p:tag name="KSO_WM_UNIT_TEXT_FILL_TYPE" val="1"/>
  <p:tag name="KSO_WM_TEMPLATE_ASSEMBLE_XID" val="5eeccd1aa758c1ec0b708da1"/>
  <p:tag name="KSO_WM_TEMPLATE_ASSEMBLE_GROUPID" val="5eeccd1aa758c1ec0b708da1"/>
  <p:tag name="KSO_WM_TAG_FRONT_SIZE" val=""/>
  <p:tag name="KSO_WM_TAG_BACKGROUP_ID" val=""/>
  <p:tag name="KSO_WM_TAG_BACKGROUP_SIZE" val=""/>
  <p:tag name="KSO_WM_TAG_ZODER_POSITION" val=""/>
</p:tagLst>
</file>

<file path=ppt/tags/tag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90.xml><?xml version="1.0" encoding="utf-8"?>
<p:tagLst xmlns:a="http://schemas.openxmlformats.org/drawingml/2006/main" xmlns:r="http://schemas.openxmlformats.org/officeDocument/2006/relationships" xmlns:p="http://schemas.openxmlformats.org/presentationml/2006/main">
  <p:tag name="KSO_WM_SLIDE_LAYOUT_INFO" val="{&quot;backgroundInfo&quot;:[{&quot;bottom&quot;:0,&quot;bottomAbs&quot;:false,&quot;left&quot;:0,&quot;leftAbs&quot;:false,&quot;right&quot;:0,&quot;rightAbs&quot;:false,&quot;top&quot;:0,&quot;topAbs&quot;:false,&quot;type&quot;:&quot;general&quot;},{&quot;bottom&quot;:0,&quot;bottomAbs&quot;:false,&quot;left&quot;:0,&quot;leftAbs&quot;:false,&quot;right&quot;:0,&quot;rightAbs&quot;:false,&quot;top&quot;:0,&quot;topAbs&quot;:false,&quot;type&quot;:&quot;frame&quot;}],&quot;id&quot;:&quot;2020-08-04T10:14:51&quot;,&quot;maxSize&quot;:{&quot;size1&quot;:35.600000000000001},&quot;minSize&quot;:{&quot;size1&quot;:24.399999999999999},&quot;normalSize&quot;:{&quot;size1&quot;:31.199999999999999},&quot;subLayout&quot;:[{&quot;id&quot;:&quot;2020-08-04T10:14:51&quot;,&quot;margin&quot;:{&quot;bottom&quot;:0,&quot;left&quot;:2.5399999618530273,&quot;right&quot;:2.5399999618530273,&quot;top&quot;:2.5399999618530273},&quot;type&quot;:0},{&quot;direction&quot;:1,&quot;id&quot;:&quot;2020-08-04T10:14:51&quot;,&quot;maxSize&quot;:{&quot;size1&quot;:52.499606415106733},&quot;minSize&quot;:{&quot;size1&quot;:52.499606415106733},&quot;normalSize&quot;:{&quot;size1&quot;:52.499606415106733},&quot;subLayout&quot;:[{&quot;id&quot;:&quot;2020-08-04T10:14:51&quot;,&quot;margin&quot;:{&quot;bottom&quot;:2.5399999618530273,&quot;left&quot;:2.5399999618530273,&quot;right&quot;:2.1170001029968262,&quot;top&quot;:1.2699999809265137},&quot;type&quot;:0},{&quot;id&quot;:&quot;2020-08-04T10:14:51&quot;,&quot;margin&quot;:{&quot;bottom&quot;:2.5399999618530273,&quot;left&quot;:0,&quot;right&quot;:2.5399999618530273,&quot;top&quot;:1.2699999809265137},&quot;type&quot;:0}],&quot;type&quot;:0}],&quot;type&quot;:0}"/>
  <p:tag name="KSO_WM_SLIDE_BACKGROUND" val="[&quot;general&quot;,&quot;frame&quot;]"/>
  <p:tag name="KSO_WM_SLIDE_RATIO" val="1.777778"/>
  <p:tag name="KSO_WM_CHIP_INFOS" val="{&quot;layout_type&quot;:&quot;topbottom&quot;,&quot;tags&quot;:{&quot;style&quot;:[&quot;商务&quot;,&quot;简约&quot;,&quot;文艺清新&quot;,&quot;中国风&quot;,&quot;卡通&quot;,&quot;欧美风&quot;,&quot;黑板风&quot;,&quot;渐变风&quot;,&quot;党政风&quot;]},&quot;slide_type&quot;:[&quot;text&quot;],&quot;aspect_ratio&quot;:&quot;16:9&quot;}"/>
  <p:tag name="KSO_WM_CHIP_FILLPROP" val="[[{&quot;fill_id&quot;:&quot;34b8e677ad5f40a1bec752419291d33f&quot;,&quot;fill_align&quot;:&quot;lm&quot;,&quot;text_align&quot;:&quot;lm&quot;,&quot;text_direction&quot;:&quot;horizontal&quot;,&quot;chip_types&quot;:[&quot;header&quot;]},{&quot;fill_id&quot;:&quot;189c3cc29f2b4f62ba52897c7838c1f3&quot;,&quot;fill_align&quot;:&quot;lm&quot;,&quot;text_align&quot;:&quot;lm&quot;,&quot;text_direction&quot;:&quot;horizontal&quot;,&quot;chip_types&quot;:[&quot;diagram&quot;,&quot;pictext&quot;,&quot;text&quot;,&quot;picture&quot;,&quot;chart&quot;,&quot;table&quot;],&quot;support_features&quot;:[&quot;collage&quot;]},{&quot;fill_id&quot;:&quot;c786cd06d8aa4ebb92c23857ebcb871c&quot;,&quot;fill_align&quot;:&quot;lm&quot;,&quot;text_align&quot;:&quot;lm&quot;,&quot;text_direction&quot;:&quot;horizontal&quot;,&quot;chip_types&quot;:[&quot;diagram&quot;,&quot;pictext&quot;,&quot;text&quot;,&quot;picture&quot;,&quot;chart&quot;,&quot;table&quot;],&quot;support_features&quot;:[&quot;collage&quot;]}],[{&quot;fill_id&quot;:&quot;34b8e677ad5f40a1bec752419291d33f&quot;,&quot;fill_align&quot;:&quot;cm&quot;,&quot;text_align&quot;:&quot;cm&quot;,&quot;text_direction&quot;:&quot;horizontal&quot;,&quot;chip_types&quot;:[&quot;header&quot;]},{&quot;fill_id&quot;:&quot;189c3cc29f2b4f62ba52897c7838c1f3&quot;,&quot;fill_align&quot;:&quot;rm&quot;,&quot;text_align&quot;:&quot;lm&quot;,&quot;text_direction&quot;:&quot;horizontal&quot;,&quot;chip_types&quot;:[&quot;diagram&quot;,&quot;pictext&quot;,&quot;text&quot;,&quot;picture&quot;,&quot;chart&quot;,&quot;table&quot;],&quot;support_features&quot;:[&quot;collage&quot;]},{&quot;fill_id&quot;:&quot;c786cd06d8aa4ebb92c23857ebcb871c&quot;,&quot;fill_align&quot;:&quot;lm&quot;,&quot;text_align&quot;:&quot;lm&quot;,&quot;text_direction&quot;:&quot;horizontal&quot;,&quot;chip_types&quot;:[&quot;diagram&quot;,&quot;pictext&quot;,&quot;text&quot;,&quot;picture&quot;,&quot;chart&quot;,&quot;table&quot;],&quot;support_features&quot;:[&quot;collage&quot;]}]]"/>
  <p:tag name="KSO_WM_SLIDE_ID" val="diagram20209838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SLIDE_SIZE" val="816*312"/>
  <p:tag name="KSO_WM_SLIDE_POSITION" val="72*108"/>
  <p:tag name="KSO_WM_TAG_VERSION" val="1.0"/>
  <p:tag name="KSO_WM_BEAUTIFY_FLAG" val="#wm#"/>
  <p:tag name="KSO_WM_TEMPLATE_CATEGORY" val="diagram"/>
  <p:tag name="KSO_WM_TEMPLATE_INDEX" val="20209838"/>
  <p:tag name="KSO_WM_SLIDE_LAYOUT" val="a_d_f"/>
  <p:tag name="KSO_WM_SLIDE_LAYOUT_CNT" val="1_1_1"/>
  <p:tag name="KSO_WM_CHIP_XID" val="5eedabadaa51720c6c8f4f5d"/>
  <p:tag name="KSO_WM_CHIP_GROUPID" val="5eedabadaa51720c6c8f4f5c"/>
  <p:tag name="KSO_WM_SLIDE_BK_DARK_LIGHT" val="2"/>
  <p:tag name="KSO_WM_SLIDE_BACKGROUND_TYPE" val="frame"/>
  <p:tag name="KSO_WM_SLIDE_SUPPORT_FEATURE_TYPE" val="1"/>
  <p:tag name="KSO_WM_TEMPLATE_ASSEMBLE_XID" val="5f28c49a671cac3474371165"/>
  <p:tag name="KSO_WM_TEMPLATE_ASSEMBLE_GROUPID" val="5f28c49a671cac3474371165"/>
</p:tagLst>
</file>

<file path=ppt/tags/tag491.xml><?xml version="1.0" encoding="utf-8"?>
<p:tagLst xmlns:a="http://schemas.openxmlformats.org/drawingml/2006/main" xmlns:r="http://schemas.openxmlformats.org/officeDocument/2006/relationships" xmlns:p="http://schemas.openxmlformats.org/presentationml/2006/main">
  <p:tag name="KSO_WM_SLIDE_BACKGROUND" val="[&quot;navigation&quot;]"/>
  <p:tag name="KSO_WM_SLIDE_RATIO" val="1.777778"/>
  <p:tag name="KSO_WM_CHIP_INFOS" val="{&quot;type&quot;:0,&quot;layout_type&quot;:&quot;navigation&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FILLPROP" val="[[{&quot;text_align&quot;:&quot;lm&quot;,&quot;text_direction&quot;:&quot;horizontal&quot;,&quot;support_big_font&quot;:false,&quot;fill_id&quot;:&quot;f51f0f164d904849b920a03addaa3857&quot;,&quot;fill_align&quot;:&quot;lm&quot;,&quot;chip_types&quot;:[&quot;header&quot;]},{&quot;text_align&quot;:&quot;lm&quot;,&quot;text_direction&quot;:&quot;horizontal&quot;,&quot;support_big_font&quot;:false,&quot;fill_id&quot;:&quot;9d05ea9cb03d4989b245eeeae724e476&quot;,&quot;fill_align&quot;:&quot;cm&quot;,&quot;chip_types&quot;:[&quot;pictext&quot;,&quot;text&quot;,&quot;picture&quot;,&quot;chart&quot;,&quot;table&quot;,&quot;video&quot;]},{&quot;text_align&quot;:&quot;lm&quot;,&quot;text_direction&quot;:&quot;horizontal&quot;,&quot;support_big_font&quot;:false,&quot;fill_id&quot;:&quot;08e73564c05249df950098ca98d5f7fe&quot;,&quot;fill_align&quot;:&quot;cm&quot;,&quot;chip_types&quot;:[&quot;pictext&quot;,&quot;text&quot;,&quot;picture&quot;,&quot;chart&quot;,&quot;table&quot;]}]]"/>
  <p:tag name="KSO_WM_SLIDE_ID" val="diagram20211732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SLIDE_SIZE" val="960*480"/>
  <p:tag name="KSO_WM_SLIDE_POSITION" val="0*0"/>
  <p:tag name="KSO_WM_TAG_VERSION" val="1.0"/>
  <p:tag name="KSO_WM_BEAUTIFY_FLAG" val="#wm#"/>
  <p:tag name="KSO_WM_TEMPLATE_CATEGORY" val="diagram"/>
  <p:tag name="KSO_WM_TEMPLATE_INDEX" val="20211732"/>
  <p:tag name="KSO_WM_SLIDE_LAYOUT" val="a_d_f"/>
  <p:tag name="KSO_WM_SLIDE_LAYOUT_CNT" val="1_1_1"/>
  <p:tag name="KSO_WM_CHIP_XID" val="5f7009630ff15d9a40eb5fdb"/>
  <p:tag name="KSO_WM_CHIP_GROUPID" val="5f7009630ff15d9a40eb5fda"/>
  <p:tag name="KSO_WM_SLIDE_BK_DARK_LIGHT" val="2"/>
  <p:tag name="KSO_WM_SLIDE_BACKGROUND_TYPE" val="navigation"/>
  <p:tag name="KSO_WM_SLIDE_SUPPORT_FEATURE_TYPE" val="0"/>
  <p:tag name="KSO_WM_TEMPLATE_ASSEMBLE_XID" val="5f7081610ff15d9a40ebb9bf"/>
  <p:tag name="KSO_WM_TEMPLATE_ASSEMBLE_GROUPID" val="5f7081610ff15d9a40ebb9bf"/>
  <p:tag name="KSO_WM_CHIP_DECFILLPROP" val="[]"/>
  <p:tag name="KSO_WM_SLIDE_LAYOUT_INFO" val="{&quot;id&quot;:&quot;2020-09-27T20:11:13&quot;,&quot;maxSize&quot;:{&quot;size1&quot;:12.1},&quot;minSize&quot;:{&quot;size1&quot;:12.1},&quot;normalSize&quot;:{&quot;size1&quot;:12.1},&quot;subLayout&quot;:[{&quot;backgroundInfo&quot;:[{&quot;bottom&quot;:-0.36781609999999998,&quot;bottomAbs&quot;:false,&quot;left&quot;:0,&quot;leftAbs&quot;:false,&quot;right&quot;:0,&quot;rightAbs&quot;:false,&quot;top&quot;:0,&quot;topAbs&quot;:false,&quot;type&quot;:&quot;navigation&quot;}],&quot;id&quot;:&quot;2020-09-27T20:11:13&quot;,&quot;margin&quot;:{&quot;bottom&quot;:0.026000002399086952,&quot;left&quot;:1.2699999809265137,&quot;right&quot;:1.2699999809265137,&quot;top&quot;:0.57999998331069946},&quot;type&quot;:0},{&quot;direction&quot;:1,&quot;id&quot;:&quot;2020-09-27T20:11:13&quot;,&quot;maxSize&quot;:{&quot;size1&quot;:58.799999999999997},&quot;minSize&quot;:{&quot;size1&quot;:31.300000000000001},&quot;normalSize&quot;:{&quot;size1&quot;:45.100000000000001},&quot;subLayout&quot;:[{&quot;id&quot;:&quot;2020-09-27T20:11:13&quot;,&quot;margin&quot;:{&quot;bottom&quot;:2.9630000591278076,&quot;left&quot;:3.3870000839233398,&quot;right&quot;:0.026000002399086952,&quot;top&quot;:3.627000093460083},&quot;type&quot;:0},{&quot;id&quot;:&quot;2020-09-27T20:11:13&quot;,&quot;margin&quot;:{&quot;bottom&quot;:2.9630000591278076,&quot;left&quot;:3.3599998950958252,&quot;right&quot;:3.3859999179840088,&quot;top&quot;:3.627000093460083},&quot;type&quot;:0}],&quot;type&quot;:0}],&quot;type&quot;:0}"/>
</p:tagLst>
</file>

<file path=ppt/tags/tag492.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BK_DARK_LIGHT" val="2"/>
  <p:tag name="KSO_WM_UNIT_LAYERLEVEL" val="1"/>
  <p:tag name="KSO_WM_TAG_VERSION" val="1.0"/>
  <p:tag name="KSO_WM_BEAUTIFY_FLAG" val="#wm#"/>
  <p:tag name="KSO_WM_UNIT_TYPE" val="i"/>
  <p:tag name="KSO_WM_UNIT_FILL_FORE_SCHEMECOLOR_INDEX_BRIGHTNESS" val="0"/>
  <p:tag name="KSO_WM_UNIT_FILL_FORE_SCHEMECOLOR_INDEX" val="16"/>
  <p:tag name="KSO_WM_UNIT_FILL_TYPE" val="1"/>
  <p:tag name="KSO_WM_UNIT_TEXT_FILL_FORE_SCHEMECOLOR_INDEX_BRIGHTNESS" val="0"/>
  <p:tag name="KSO_WM_UNIT_TEXT_FILL_FORE_SCHEMECOLOR_INDEX" val="2"/>
  <p:tag name="KSO_WM_UNIT_TEXT_FILL_TYPE" val="1"/>
</p:tagLst>
</file>

<file path=ppt/tags/tag493.xml><?xml version="1.0" encoding="utf-8"?>
<p:tagLst xmlns:a="http://schemas.openxmlformats.org/drawingml/2006/main" xmlns:r="http://schemas.openxmlformats.org/officeDocument/2006/relationships" xmlns:p="http://schemas.openxmlformats.org/presentationml/2006/main">
  <p:tag name="KSO_WM_UNIT_TYPE" val="i"/>
  <p:tag name="KSO_WM_UNIT_SUBTYPE" val="h"/>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NDEX" val="0"/>
  <p:tag name="KSO_WM_UNIT_ID" val="_17*i*0"/>
  <p:tag name="KSO_WM_UNIT_BK_DARK_LIGHT" val="2"/>
  <p:tag name="KSO_WM_UNIT_LAYERLEVEL" val="1"/>
  <p:tag name="KSO_WM_TAG_VERSION" val="1.0"/>
  <p:tag name="KSO_WM_BEAUTIFY_FLAG" val="#wm#"/>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Lst>
</file>

<file path=ppt/tags/tag49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11732_1*i*2"/>
  <p:tag name="KSO_WM_TEMPLATE_CATEGORY" val="diagram"/>
  <p:tag name="KSO_WM_TEMPLATE_INDEX" val="20211732"/>
  <p:tag name="KSO_WM_UNIT_LAYERLEVEL" val="1"/>
  <p:tag name="KSO_WM_TAG_VERSION" val="1.0"/>
  <p:tag name="KSO_WM_BEAUTIFY_FLAG" val="#wm#"/>
  <p:tag name="KSO_WM_UNIT_TYPE" val="i"/>
  <p:tag name="KSO_WM_UNIT_INDEX" val="2"/>
  <p:tag name="KSO_WM_UNIT_BLOCK" val="0"/>
  <p:tag name="KSO_WM_UNIT_SM_LIMIT_TYPE" val="2"/>
  <p:tag name="KSO_WM_UNIT_DEC_AREA_ID" val="9cf5f55e11364a94a13adf0af1bc54d9"/>
  <p:tag name="KSO_WM_UNIT_DECORATE_INFO" val="{&quot;DecorateInfoH&quot;:{&quot;IsAbs&quot;:true},&quot;DecorateInfoW&quot;:{&quot;IsAbs&quot;:true},&quot;DecorateInfoX&quot;:{&quot;IsAbs&quot;:true,&quot;Pos&quot;:1},&quot;DecorateInfoY&quot;:{&quot;IsAbs&quot;:true,&quot;Pos&quot;:1},&quot;ReferentInfo&quot;:{&quot;Id&quot;:&quot;9cc76e52f35d4847a3be8d9f660158d0&quot;,&quot;X&quot;:{&quot;Pos&quot;:1},&quot;Y&quot;:{&quot;Pos&quot;:1}},&quot;whChangeMode&quot;:0}"/>
  <p:tag name="KSO_WM_CHIP_GROUPID" val="5f7009630ff15d9a40eb5fda"/>
  <p:tag name="KSO_WM_CHIP_XID" val="5f7009630ff15d9a40eb5fdb"/>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2"/>
  <p:tag name="KSO_WM_UNIT_TEXT_FILL_TYPE" val="1"/>
  <p:tag name="KSO_WM_UNIT_VALUE" val="315"/>
  <p:tag name="KSO_WM_TEMPLATE_ASSEMBLE_XID" val="5f7081610ff15d9a40ebb9bf"/>
  <p:tag name="KSO_WM_TEMPLATE_ASSEMBLE_GROUPID" val="5f7081610ff15d9a40ebb9bf"/>
</p:tagLst>
</file>

<file path=ppt/tags/tag49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11732_1*i*3"/>
  <p:tag name="KSO_WM_TEMPLATE_CATEGORY" val="diagram"/>
  <p:tag name="KSO_WM_TEMPLATE_INDEX" val="20211732"/>
  <p:tag name="KSO_WM_UNIT_LAYERLEVEL" val="1"/>
  <p:tag name="KSO_WM_TAG_VERSION" val="1.0"/>
  <p:tag name="KSO_WM_BEAUTIFY_FLAG" val="#wm#"/>
  <p:tag name="KSO_WM_UNIT_TYPE" val="i"/>
  <p:tag name="KSO_WM_UNIT_INDEX" val="3"/>
  <p:tag name="KSO_WM_UNIT_BLOCK" val="0"/>
  <p:tag name="KSO_WM_UNIT_SM_LIMIT_TYPE" val="2"/>
  <p:tag name="KSO_WM_UNIT_DEC_AREA_ID" val="b1d04baf0c4a4320814c6220099a015d"/>
  <p:tag name="KSO_WM_UNIT_DECORATE_INFO" val="{&quot;DecorateInfoH&quot;:{&quot;IsAbs&quot;:true},&quot;DecorateInfoW&quot;:{&quot;IsAbs&quot;:true},&quot;DecorateInfoX&quot;:{&quot;IsAbs&quot;:true,&quot;Pos&quot;:1},&quot;DecorateInfoY&quot;:{&quot;IsAbs&quot;:true,&quot;Pos&quot;:1},&quot;ReferentInfo&quot;:{&quot;Id&quot;:&quot;3589a36b6585452ab97edccd3413f62d&quot;,&quot;X&quot;:{&quot;Pos&quot;:1},&quot;Y&quot;:{&quot;Pos&quot;:1}},&quot;whChangeMode&quot;:0}"/>
  <p:tag name="KSO_WM_CHIP_GROUPID" val="5f7009630ff15d9a40eb5fda"/>
  <p:tag name="KSO_WM_CHIP_XID" val="5f7009630ff15d9a40eb5fdb"/>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2"/>
  <p:tag name="KSO_WM_UNIT_TEXT_FILL_TYPE" val="1"/>
  <p:tag name="KSO_WM_UNIT_VALUE" val="315"/>
  <p:tag name="KSO_WM_TEMPLATE_ASSEMBLE_XID" val="5f7081610ff15d9a40ebb9bf"/>
  <p:tag name="KSO_WM_TEMPLATE_ASSEMBLE_GROUPID" val="5f7081610ff15d9a40ebb9bf"/>
</p:tagLst>
</file>

<file path=ppt/tags/tag496.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31"/>
  <p:tag name="KSO_WM_UNIT_HIGHLIGHT" val="0"/>
  <p:tag name="KSO_WM_UNIT_COMPATIBLE" val="0"/>
  <p:tag name="KSO_WM_UNIT_DIAGRAM_ISNUMVISUAL" val="0"/>
  <p:tag name="KSO_WM_UNIT_DIAGRAM_ISREFERUNIT" val="0"/>
  <p:tag name="KSO_WM_UNIT_TYPE" val="a"/>
  <p:tag name="KSO_WM_UNIT_INDEX" val="1"/>
  <p:tag name="KSO_WM_UNIT_ID" val="diagram20211732_1*a*1"/>
  <p:tag name="KSO_WM_TEMPLATE_CATEGORY" val="diagram"/>
  <p:tag name="KSO_WM_TEMPLATE_INDEX" val="20211732"/>
  <p:tag name="KSO_WM_UNIT_LAYERLEVEL" val="1"/>
  <p:tag name="KSO_WM_TAG_VERSION" val="1.0"/>
  <p:tag name="KSO_WM_BEAUTIFY_FLAG" val="#wm#"/>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d1b6ce84a2764df29defa481810e65a4"/>
  <p:tag name="KSO_WM_UNIT_DECORATE_INFO" val="{&quot;ReferentInfo&quot;:{&quot;Id&quot;:&quot;slide&quot;,&quot;X&quot;:{&quot;Pos&quot;:0},&quot;Y&quot;:{&quot;Pos&quot;:0}},&quot;DecorateInfoX&quot;:{&quot;Pos&quot;:0,&quot;IsAbs&quot;:false},&quot;DecorateInfoY&quot;:{&quot;Pos&quot;:0,&quot;IsAbs&quot;:false},&quot;DecorateInfoW&quot;:{&quot;IsAbs&quot;:true},&quot;DecorateInfoH&quot;:{&quot;IsAbs&quot;:true},&quot;whChangeMode&quot;:0}"/>
  <p:tag name="KSO_WM_UNIT_SM_LIMIT_TYPE" val="0"/>
  <p:tag name="KSO_WM_CHIP_FILLAREA_FILL_RULE" val="{&quot;fill_align&quot;:&quot;lm&quot;,&quot;fill_mode&quot;:&quot;full&quot;,&quot;sacle_strategy&quot;:&quot;smart&quot;}"/>
  <p:tag name="KSO_WM_ASSEMBLE_CHIP_INDEX" val="4fa434acf6e043288d7559b0fbbacacd"/>
  <p:tag name="KSO_WM_UNIT_TEXT_FILL_FORE_SCHEMECOLOR_INDEX_BRIGHTNESS" val="0"/>
  <p:tag name="KSO_WM_UNIT_TEXT_FILL_FORE_SCHEMECOLOR_INDEX" val="13"/>
  <p:tag name="KSO_WM_UNIT_TEXT_FILL_TYPE" val="1"/>
  <p:tag name="KSO_WM_TEMPLATE_ASSEMBLE_XID" val="5f7081610ff15d9a40ebb9bf"/>
  <p:tag name="KSO_WM_TEMPLATE_ASSEMBLE_GROUPID" val="5f7081610ff15d9a40ebb9bf"/>
  <p:tag name="KSO_WM_TAG_FRONT_SIZE" val=""/>
  <p:tag name="KSO_WM_TAG_BACKGROUP_ID" val=""/>
  <p:tag name="KSO_WM_TAG_BACKGROUP_SIZE" val=""/>
  <p:tag name="KSO_WM_TAG_ZODER_POSITION" val=""/>
</p:tagLst>
</file>

<file path=ppt/tags/tag497.xml><?xml version="1.0" encoding="utf-8"?>
<p:tagLst xmlns:a="http://schemas.openxmlformats.org/drawingml/2006/main" xmlns:r="http://schemas.openxmlformats.org/officeDocument/2006/relationships" xmlns:p="http://schemas.openxmlformats.org/presentationml/2006/main">
  <p:tag name="KSO_WM_UNIT_VALUE" val="1015*1184"/>
  <p:tag name="KSO_WM_UNIT_HIGHLIGHT" val="0"/>
  <p:tag name="KSO_WM_UNIT_COMPATIBLE" val="0"/>
  <p:tag name="KSO_WM_UNIT_DIAGRAM_ISNUMVISUAL" val="0"/>
  <p:tag name="KSO_WM_UNIT_DIAGRAM_ISREFERUNIT" val="0"/>
  <p:tag name="KSO_WM_UNIT_TYPE" val="d"/>
  <p:tag name="KSO_WM_UNIT_INDEX" val="1"/>
  <p:tag name="KSO_WM_UNIT_ID" val="diagram20211732_1*d*1"/>
  <p:tag name="KSO_WM_TEMPLATE_CATEGORY" val="diagram"/>
  <p:tag name="KSO_WM_TEMPLATE_INDEX" val="20211732"/>
  <p:tag name="KSO_WM_UNIT_LAYERLEVEL" val="1"/>
  <p:tag name="KSO_WM_TAG_VERSION" val="1.0"/>
  <p:tag name="KSO_WM_BEAUTIFY_FLAG" val="#wm#"/>
  <p:tag name="KSO_WM_CHIP_GROUPID" val="5e7310da9a230a26b9e88a19"/>
  <p:tag name="KSO_WM_CHIP_XID" val="5e7310da9a230a26b9e88a1a"/>
  <p:tag name="KSO_WM_UNIT_DEC_AREA_ID" val="9cc76e52f35d4847a3be8d9f660158d0"/>
  <p:tag name="KSO_WM_UNIT_DECORATE_INFO" val="{&quot;ReferentInfo&quot;:{&quot;Id&quot;:&quot;slide&quot;,&quot;X&quot;:{&quot;Pos&quot;:0},&quot;Y&quot;:{&quot;Pos&quot;:0}},&quot;DecorateInfoX&quot;:{&quot;Pos&quot;:0,&quot;IsAbs&quot;:false},&quot;DecorateInfoY&quot;:{&quot;Pos&quot;:0,&quot;IsAbs&quot;:false},&quot;DecorateInfoW&quot;:{&quot;IsAbs&quot;:true},&quot;DecorateInfoH&quot;:{&quot;IsAbs&quot;:true},&quot;whChangeMode&quot;:0}"/>
  <p:tag name="KSO_WM_UNIT_SM_LIMIT_TYPE" val="0"/>
  <p:tag name="KSO_WM_CHIP_FILLAREA_FILL_RULE" val="{&quot;fill_align&quot;:&quot;cm&quot;,&quot;fill_mode&quot;:&quot;full&quot;,&quot;sacle_strategy&quot;:&quot;smart&quot;}"/>
  <p:tag name="KSO_WM_ASSEMBLE_CHIP_INDEX" val="f587749c5ac7462696f0b55a5e261e7d"/>
  <p:tag name="KSO_WM_UNIT_PLACING_PICTURE" val="f587749c5ac7462696f0b55a5e261e7d"/>
  <p:tag name="KSO_WM_UNIT_SUPPORT_UNIT_TYPE" val="[&quot;d&quot;,&quot;α&quot;,&quot;β&quot;,&quot;θ&quot;]"/>
  <p:tag name="KSO_WM_TEMPLATE_ASSEMBLE_XID" val="5f7081610ff15d9a40ebb9bf"/>
  <p:tag name="KSO_WM_TEMPLATE_ASSEMBLE_GROUPID" val="5f7081610ff15d9a40ebb9bf"/>
  <p:tag name="KSO_WM_UNIT_PICTURE_CLIP_FLAG" val="0"/>
  <p:tag name="KSO_WM_TAG_FRONT_SIZE" val=""/>
  <p:tag name="KSO_WM_TAG_BACKGROUP_ID" val=""/>
  <p:tag name="KSO_WM_TAG_BACKGROUP_SIZE" val=""/>
  <p:tag name="KSO_WM_TAG_ZODER_POSITION" val=""/>
</p:tagLst>
</file>

<file path=ppt/tags/tag498.xml><?xml version="1.0" encoding="utf-8"?>
<p:tagLst xmlns:a="http://schemas.openxmlformats.org/drawingml/2006/main" xmlns:r="http://schemas.openxmlformats.org/officeDocument/2006/relationships"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但请您尽可能提炼思想的精髓，否则容易造成观者的阅读压力，适得其反。正如我们都希望改变世界。"/>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1732_1*f*1"/>
  <p:tag name="KSO_WM_TEMPLATE_CATEGORY" val="diagram"/>
  <p:tag name="KSO_WM_TEMPLATE_INDEX" val="20211732"/>
  <p:tag name="KSO_WM_UNIT_LAYERLEVEL" val="1"/>
  <p:tag name="KSO_WM_TAG_VERSION" val="1.0"/>
  <p:tag name="KSO_WM_BEAUTIFY_FLAG" val="#wm#"/>
  <p:tag name="KSO_WM_UNIT_DEFAULT_FONT" val="14;20;2"/>
  <p:tag name="KSO_WM_UNIT_BLOCK" val="0"/>
  <p:tag name="KSO_WM_UNIT_VALUE" val="160"/>
  <p:tag name="KSO_WM_UNIT_SHOW_EDIT_AREA_INDICATION" val="1"/>
  <p:tag name="KSO_WM_CHIP_GROUPID" val="5e6b05596848fb12bee65ac8"/>
  <p:tag name="KSO_WM_CHIP_XID" val="5e6b05596848fb12bee65aca"/>
  <p:tag name="KSO_WM_UNIT_DEC_AREA_ID" val="3589a36b6585452ab97edccd3413f62d"/>
  <p:tag name="KSO_WM_UNIT_DECORATE_INFO" val="{&quot;ReferentInfo&quot;:{&quot;Id&quot;:&quot;slide&quot;,&quot;X&quot;:{&quot;Pos&quot;:0},&quot;Y&quot;:{&quot;Pos&quot;:0}},&quot;DecorateInfoX&quot;:{&quot;Pos&quot;:0,&quot;IsAbs&quot;:false},&quot;DecorateInfoY&quot;:{&quot;Pos&quot;:0,&quot;IsAbs&quot;:false},&quot;DecorateInfoW&quot;:{&quot;IsAbs&quot;:true},&quot;DecorateInfoH&quot;:{&quot;IsAbs&quot;:true},&quot;whChangeMode&quot;:0}"/>
  <p:tag name="KSO_WM_UNIT_SM_LIMIT_TYPE" val="0"/>
  <p:tag name="KSO_WM_CHIP_FILLAREA_FILL_RULE" val="{&quot;fill_align&quot;:&quot;cm&quot;,&quot;fill_mode&quot;:&quot;full&quot;,&quot;sacle_strategy&quot;:&quot;smart&quot;}"/>
  <p:tag name="KSO_WM_ASSEMBLE_CHIP_INDEX" val="3c315acc3776460e9c12194c257c7d1d"/>
  <p:tag name="KSO_WM_UNIT_SUPPORT_UNIT_TYPE" val="[&quot;d&quot;,&quot;α&quot;,&quot;β&quot;]"/>
  <p:tag name="KSO_WM_UNIT_TEXT_FILL_FORE_SCHEMECOLOR_INDEX_BRIGHTNESS" val="0.25"/>
  <p:tag name="KSO_WM_UNIT_TEXT_FILL_FORE_SCHEMECOLOR_INDEX" val="13"/>
  <p:tag name="KSO_WM_UNIT_TEXT_FILL_TYPE" val="1"/>
  <p:tag name="KSO_WM_TEMPLATE_ASSEMBLE_XID" val="5f7081610ff15d9a40ebb9bf"/>
  <p:tag name="KSO_WM_TEMPLATE_ASSEMBLE_GROUPID" val="5f7081610ff15d9a40ebb9bf"/>
  <p:tag name="KSO_WM_TAG_FRONT_SIZE" val=""/>
  <p:tag name="KSO_WM_TAG_BACKGROUP_ID" val=""/>
  <p:tag name="KSO_WM_TAG_BACKGROUP_SIZE" val=""/>
  <p:tag name="KSO_WM_TAG_ZODER_POSITION" val=""/>
</p:tagLst>
</file>

<file path=ppt/tags/tag499.xml><?xml version="1.0" encoding="utf-8"?>
<p:tagLst xmlns:a="http://schemas.openxmlformats.org/drawingml/2006/main" xmlns:r="http://schemas.openxmlformats.org/officeDocument/2006/relationships" xmlns:p="http://schemas.openxmlformats.org/presentationml/2006/main">
  <p:tag name="KSO_WM_SLIDE_ID" val="diagram20206766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SLIDE_SIZE" val="959*648"/>
  <p:tag name="KSO_WM_SLIDE_POSITION" val="0*-42"/>
  <p:tag name="KSO_WM_TAG_VERSION" val="1.0"/>
  <p:tag name="KSO_WM_BEAUTIFY_FLAG" val="#wm#"/>
  <p:tag name="KSO_WM_TEMPLATE_CATEGORY" val="diagram"/>
  <p:tag name="KSO_WM_TEMPLATE_INDEX" val="20206766"/>
  <p:tag name="KSO_WM_SLIDE_LAYOUT" val="d_f"/>
  <p:tag name="KSO_WM_SLIDE_LAYOUT_CNT" val="1_1"/>
  <p:tag name="KSO_WM_SLIDE_BK_DARK_LIGHT" val="2"/>
  <p:tag name="KSO_WM_SLIDE_BACKGROUND_TYPE" val="leftRight"/>
  <p:tag name="KSO_WM_SLIDE_BACKGROUND" val="[&quot;leftRight&quot;]"/>
  <p:tag name="KSO_WM_SLIDE_RATIO" val="1.777778"/>
  <p:tag name="KSO_WM_CHIP_INFOS" val="{&quot;layout_type&quot;:&quot;leftright&quot;,&quot;tags&quot;:{&quot;style&quot;:[&quot;商务&quot;,&quot;简约&quot;,&quot;文艺清新&quot;,&quot;卡通&quot;,&quot;欧美风&quot;,&quot;黑板风&quot;,&quot;渐变风&quot;,&quot;党政风&quot;]},&quot;slide_type&quot;:[&quot;text&quot;],&quot;aspect_ratio&quot;:&quot;16:9&quot;}"/>
  <p:tag name="KSO_WM_CHIP_XID" val="5ea104fc660c33b3b8e66c13"/>
  <p:tag name="KSO_WM_CHIP_FILLPROP" val="[[{&quot;fill_id&quot;:&quot;3e2ab8cd0c7f454ead7e65fbb2d8de39&quot;,&quot;fill_align&quot;:&quot;rm&quot;,&quot;text_align&quot;:&quot;cm&quot;,&quot;text_direction&quot;:&quot;horizontal&quot;,&quot;chip_types&quot;:[&quot;picture&quot;,&quot;video&quot;]},{&quot;fill_id&quot;:&quot;7717d07249414f28b87fad57c62a0fc9&quot;,&quot;fill_align&quot;:&quot;lm&quot;,&quot;text_align&quot;:&quot;lm&quot;,&quot;text_direction&quot;:&quot;horizontal&quot;,&quot;chip_types&quot;:[&quot;text&quot;]}]]"/>
  <p:tag name="KSO_WM_CHIP_GROUPID" val="5ea104fc660c33b3b8e66c12"/>
  <p:tag name="KSO_WM_SLIDE_SUPPORT_FEATURE_TYPE" val="0"/>
  <p:tag name="KSO_WM_TEMPLATE_ASSEMBLE_XID" val="5eecbaf6a758c1ec0b708ab7"/>
  <p:tag name="KSO_WM_TEMPLATE_ASSEMBLE_GROUPID" val="5eecbaf6a758c1ec0b708ab7"/>
  <p:tag name="KSO_WM_SLIDE_LAYOUT_INFO" val="{&quot;direction&quot;:1,&quot;id&quot;:&quot;2020-06-19T21:17:48&quot;,&quot;maxSize&quot;:{&quot;size1&quot;:57.5},&quot;minSize&quot;:{&quot;size1&quot;:53.799999999999997},&quot;normalSize&quot;:{&quot;size1&quot;:57.499999999999986},&quot;subLayout&quot;:[{&quot;backgroundInfo&quot;:[{&quot;bottom&quot;:0,&quot;bottomAbs&quot;:false,&quot;left&quot;:0,&quot;leftAbs&quot;:false,&quot;right&quot;:0.61988620000000005,&quot;rightAbs&quot;:false,&quot;top&quot;:0,&quot;topAbs&quot;:false,&quot;type&quot;:&quot;leftRight&quot;}],&quot;id&quot;:&quot;2020-06-19T21:17:48&quot;,&quot;margin&quot;:{&quot;bottom&quot;:1.6929999589920044,&quot;left&quot;:2.5399999618530273,&quot;right&quot;:0,&quot;top&quot;:1.6929999589920044},&quot;type&quot;:0},{&quot;id&quot;:&quot;2020-06-19T21:17:48&quot;,&quot;margin&quot;:{&quot;bottom&quot;:3.809999942779541,&quot;left&quot;:2.1170001029968262,&quot;right&quot;:1.6929999589920044,&quot;top&quot;:3.809999942779541},&quot;type&quot;:0}],&quot;type&quot;:0}"/>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500.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BK_DARK_LIGHT" val="2"/>
  <p:tag name="KSO_WM_UNIT_LAYERLEVEL" val="1"/>
  <p:tag name="KSO_WM_TAG_VERSION" val="1.0"/>
  <p:tag name="KSO_WM_BEAUTIFY_FLAG" val="#wm#"/>
  <p:tag name="KSO_WM_UNIT_TYPE" val="i"/>
  <p:tag name="KSO_WM_UNIT_FILL_FORE_SCHEMECOLOR_INDEX_BRIGHTNESS" val="0"/>
  <p:tag name="KSO_WM_UNIT_FILL_FORE_SCHEMECOLOR_INDEX" val="16"/>
  <p:tag name="KSO_WM_UNIT_FILL_TYPE" val="1"/>
  <p:tag name="KSO_WM_UNIT_TEXT_FILL_FORE_SCHEMECOLOR_INDEX_BRIGHTNESS" val="0"/>
  <p:tag name="KSO_WM_UNIT_TEXT_FILL_FORE_SCHEMECOLOR_INDEX" val="2"/>
  <p:tag name="KSO_WM_UNIT_TEXT_FILL_TYPE" val="1"/>
</p:tagLst>
</file>

<file path=ppt/tags/tag501.xml><?xml version="1.0" encoding="utf-8"?>
<p:tagLst xmlns:a="http://schemas.openxmlformats.org/drawingml/2006/main" xmlns:r="http://schemas.openxmlformats.org/officeDocument/2006/relationships" xmlns:p="http://schemas.openxmlformats.org/presentationml/2006/main">
  <p:tag name="KSO_WM_UNIT_TYPE" val="i"/>
  <p:tag name="KSO_WM_UNIT_SUBTYPE" val="h"/>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NDEX" val="0"/>
  <p:tag name="KSO_WM_UNIT_ID" val="_14*i*0"/>
  <p:tag name="KSO_WM_UNIT_BK_DARK_LIGHT" val="2"/>
  <p:tag name="KSO_WM_UNIT_LAYERLEVEL" val="1"/>
  <p:tag name="KSO_WM_TAG_VERSION" val="1.0"/>
  <p:tag name="KSO_WM_BEAUTIFY_FLAG" val="#wm#"/>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Lst>
</file>

<file path=ppt/tags/tag502.xml><?xml version="1.0" encoding="utf-8"?>
<p:tagLst xmlns:a="http://schemas.openxmlformats.org/drawingml/2006/main" xmlns:r="http://schemas.openxmlformats.org/officeDocument/2006/relationships" xmlns:p="http://schemas.openxmlformats.org/presentationml/2006/main">
  <p:tag name="KSO_WM_UNIT_VALUE" val="1565*1565"/>
  <p:tag name="KSO_WM_UNIT_HIGHLIGHT" val="0"/>
  <p:tag name="KSO_WM_UNIT_COMPATIBLE" val="1"/>
  <p:tag name="KSO_WM_UNIT_DIAGRAM_ISNUMVISUAL" val="0"/>
  <p:tag name="KSO_WM_UNIT_DIAGRAM_ISREFERUNIT" val="0"/>
  <p:tag name="KSO_WM_UNIT_TYPE" val="d"/>
  <p:tag name="KSO_WM_UNIT_INDEX" val="1"/>
  <p:tag name="KSO_WM_UNIT_ID" val="diagram20206766_1*d*1"/>
  <p:tag name="KSO_WM_TEMPLATE_CATEGORY" val="diagram"/>
  <p:tag name="KSO_WM_TEMPLATE_INDEX" val="20206766"/>
  <p:tag name="KSO_WM_UNIT_LAYERLEVEL" val="1"/>
  <p:tag name="KSO_WM_TAG_VERSION" val="1.0"/>
  <p:tag name="KSO_WM_BEAUTIFY_FLAG" val="#wm#"/>
  <p:tag name="KSO_WM_CHIP_GROUPID" val="5ebe3aed0ac41c4a0a5255f9"/>
  <p:tag name="KSO_WM_CHIP_XID" val="5ebe3aed0ac41c4a0a5255fa"/>
  <p:tag name="KSO_WM_UNIT_DEC_AREA_ID" val="125b8425e153435fb95fa65646830e33"/>
  <p:tag name="KSO_WM_ASSEMBLE_CHIP_INDEX" val="0a0b4345c82f4cd6a671cd760638ea92"/>
  <p:tag name="KSO_WM_UNIT_PLACING_PICTURE" val="0a0b4345c82f4cd6a671cd760638ea92"/>
  <p:tag name="KSO_WM_UNIT_SUPPORT_UNIT_TYPE" val="[&quot;θ&quot;]"/>
  <p:tag name="KSO_WM_TEMPLATE_ASSEMBLE_XID" val="5eecbaf6a758c1ec0b708ab7"/>
  <p:tag name="KSO_WM_TEMPLATE_ASSEMBLE_GROUPID" val="5eecbaf6a758c1ec0b708ab7"/>
</p:tagLst>
</file>

<file path=ppt/tags/tag503.xml><?xml version="1.0" encoding="utf-8"?>
<p:tagLst xmlns:a="http://schemas.openxmlformats.org/drawingml/2006/main" xmlns:r="http://schemas.openxmlformats.org/officeDocument/2006/relationships" xmlns:p="http://schemas.openxmlformats.org/presentationml/2006/main">
  <p:tag name="KSO_WM_UNIT_BLOCK" val="0"/>
  <p:tag name="KSO_WM_UNIT_HIGHLIGHT" val="0"/>
  <p:tag name="KSO_WM_UNIT_COMPATIBLE" val="0"/>
  <p:tag name="KSO_WM_UNIT_DIAGRAM_ISNUMVISUAL" val="0"/>
  <p:tag name="KSO_WM_UNIT_DIAGRAM_ISREFERUNIT" val="0"/>
  <p:tag name="KSO_WM_UNIT_TYPE" val="i"/>
  <p:tag name="KSO_WM_UNIT_INDEX" val="2"/>
  <p:tag name="KSO_WM_UNIT_ID" val="diagram20206766_1*i*2"/>
  <p:tag name="KSO_WM_TEMPLATE_CATEGORY" val="diagram"/>
  <p:tag name="KSO_WM_TEMPLATE_INDEX" val="20206766"/>
  <p:tag name="KSO_WM_UNIT_LAYERLEVEL" val="1"/>
  <p:tag name="KSO_WM_TAG_VERSION" val="1.0"/>
  <p:tag name="KSO_WM_BEAUTIFY_FLAG" val="#wm#"/>
  <p:tag name="KSO_WM_UNIT_SM_LIMIT_TYPE" val="1"/>
  <p:tag name="KSO_WM_UNIT_DECORATE_INFO" val="{&quot;DecorateInfoX&quot;:{&quot;IsLeft&quot;:false,&quot;IsRight&quot;:false,&quot;IsAbs&quot;:false},&quot;DecorateInfoY&quot;:{&quot;IsTop&quot;:false,&quot;IsBottom&quot;:false,&quot;IsAbs&quot;:false},&quot;DecorateInfoW&quot;:{&quot;IsAbs&quot;:true},&quot;DecorateInfoH&quot;:{&quot;IsAbs&quot;:true}}"/>
  <p:tag name="KSO_WM_CHIP_GROUPID" val="5ea104fc660c33b3b8e66c12"/>
  <p:tag name="KSO_WM_CHIP_XID" val="5ea104fc660c33b3b8e66c13"/>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0"/>
  <p:tag name="KSO_WM_TEMPLATE_ASSEMBLE_XID" val="5eecbaf6a758c1ec0b708ab7"/>
  <p:tag name="KSO_WM_TEMPLATE_ASSEMBLE_GROUPID" val="5eecbaf6a758c1ec0b708ab7"/>
</p:tagLst>
</file>

<file path=ppt/tags/tag504.xml><?xml version="1.0" encoding="utf-8"?>
<p:tagLst xmlns:a="http://schemas.openxmlformats.org/drawingml/2006/main" xmlns:r="http://schemas.openxmlformats.org/officeDocument/2006/relationships"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06766_1*f*1"/>
  <p:tag name="KSO_WM_TEMPLATE_CATEGORY" val="diagram"/>
  <p:tag name="KSO_WM_TEMPLATE_INDEX" val="20206766"/>
  <p:tag name="KSO_WM_UNIT_LAYERLEVEL" val="1"/>
  <p:tag name="KSO_WM_TAG_VERSION" val="1.0"/>
  <p:tag name="KSO_WM_BEAUTIFY_FLAG" val="#wm#"/>
  <p:tag name="KSO_WM_UNIT_DEFAULT_FONT" val="14;20;2"/>
  <p:tag name="KSO_WM_UNIT_BLOCK" val="0"/>
  <p:tag name="KSO_WM_UNIT_VALUE" val="128"/>
  <p:tag name="KSO_WM_UNIT_SHOW_EDIT_AREA_INDICATION" val="1"/>
  <p:tag name="KSO_WM_CHIP_GROUPID" val="5e6b05596848fb12bee65ac8"/>
  <p:tag name="KSO_WM_CHIP_XID" val="5e6b05596848fb12bee65aca"/>
  <p:tag name="KSO_WM_UNIT_DEC_AREA_ID" val="504df03541a44354851f02aef55621b7"/>
  <p:tag name="KSO_WM_ASSEMBLE_CHIP_INDEX" val="94fa523054cf474f854cd534bb27f45e"/>
  <p:tag name="KSO_WM_UNIT_TEXT_FILL_FORE_SCHEMECOLOR_INDEX_BRIGHTNESS" val="0.25"/>
  <p:tag name="KSO_WM_UNIT_TEXT_FILL_FORE_SCHEMECOLOR_INDEX" val="13"/>
  <p:tag name="KSO_WM_UNIT_TEXT_FILL_TYPE" val="1"/>
  <p:tag name="KSO_WM_TEMPLATE_ASSEMBLE_XID" val="5eecbaf6a758c1ec0b708ab7"/>
  <p:tag name="KSO_WM_TEMPLATE_ASSEMBLE_GROUPID" val="5eecbaf6a758c1ec0b708ab7"/>
  <p:tag name="KSO_WM_TAG_FRONT_SIZE" val=""/>
  <p:tag name="KSO_WM_TAG_BACKGROUP_ID" val=""/>
  <p:tag name="KSO_WM_TAG_BACKGROUP_SIZE" val=""/>
  <p:tag name="KSO_WM_TAG_ZODER_POSITION" val=""/>
</p:tagLst>
</file>

<file path=ppt/tags/tag50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191292"/>
  <p:tag name="KSO_WM_SLIDE_BACKGROUND" val="[&quot;general&quot;]"/>
  <p:tag name="KSO_WM_SLIDE_RATIO" val="1.777778"/>
  <p:tag name="KSO_WM_CHIP_INFOS" val="{&quot;layout_type&quot;:&quot;leftright&quot;,&quot;layout_feature&quot;:1,&quot;tags&quot;:{&quot;style&quot;:[&quot;商务&quot;,&quot;简约&quot;,&quot;文艺清新&quot;,&quot;中国风&quot;,&quot;卡通&quot;,&quot;欧美风&quot;,&quot;黑板风&quot;,&quot;渐变风&quot;,&quot;党政风&quot;]},&quot;slide_type&quot;:[&quot;text&quot;],&quot;aspect_ratio&quot;:&quot;16:9&quot;,&quot;diagram&quot;:{&quot;type&quot;:[],&quot;direction&quot;:0,&quot;isSupportDecBetweenItems&quot;:false}}"/>
  <p:tag name="KSO_WM_CHIP_XID" val="5f2293c8dda340fd2c9b5864"/>
  <p:tag name="KSO_WM_CHIP_FILLPROP" val="[[{&quot;fill_id&quot;:&quot;f5378d118a0e47a8a2fec2c04156848e&quot;,&quot;fill_align&quot;:&quot;cm&quot;,&quot;text_align&quot;:&quot;cm&quot;,&quot;text_direction&quot;:&quot;horizontal&quot;,&quot;chip_types&quot;:[&quot;picture&quot;]},{&quot;fill_id&quot;:&quot;391a8d3a475541dbbf4bf68b0f7e837c&quot;,&quot;fill_align&quot;:&quot;lb&quot;,&quot;text_align&quot;:&quot;lb&quot;,&quot;text_direction&quot;:&quot;horizontal&quot;,&quot;chip_types&quot;:[&quot;header&quot;]},{&quot;fill_id&quot;:&quot;dcd054a5fbf54e6fb810aa57786606fc&quot;,&quot;fill_align&quot;:&quot;lt&quot;,&quot;text_align&quot;:&quot;lt&quot;,&quot;text_direction&quot;:&quot;horizontal&quot;,&quot;chip_types&quot;:[&quot;text&quot;]}]]"/>
  <p:tag name="KSO_WM_SLIDE_ID" val="diagram20191292_1"/>
  <p:tag name="KSO_WM_TEMPLATE_SUBCATEGORY" val="0"/>
  <p:tag name="KSO_WM_TEMPLATE_MASTER_TYPE" val="0"/>
  <p:tag name="KSO_WM_TEMPLATE_COLOR_TYPE" val="1"/>
  <p:tag name="KSO_WM_SLIDE_TYPE" val="text"/>
  <p:tag name="KSO_WM_SLIDE_SUBTYPE" val="picTxt"/>
  <p:tag name="KSO_WM_SLIDE_ITEM_CNT" val="0"/>
  <p:tag name="KSO_WM_SLIDE_INDEX" val="1"/>
  <p:tag name="KSO_WM_SLIDE_SIZE" val="926*540"/>
  <p:tag name="KSO_WM_SLIDE_POSITION" val="33*0"/>
  <p:tag name="KSO_WM_TAG_VERSION" val="1.0"/>
  <p:tag name="KSO_WM_SLIDE_LAYOUT" val="a_d"/>
  <p:tag name="KSO_WM_SLIDE_LAYOUT_CNT" val="1_1"/>
  <p:tag name="KSO_WM_CHIP_GROUPID" val="5f2293c8dda340fd2c9b5863"/>
  <p:tag name="KSO_WM_SLIDE_BK_DARK_LIGHT" val="2"/>
  <p:tag name="KSO_WM_SLIDE_BACKGROUND_TYPE" val="general"/>
  <p:tag name="KSO_WM_SLIDE_SUPPORT_FEATURE_TYPE" val="0"/>
  <p:tag name="KSO_WM_TEMPLATE_ASSEMBLE_XID" val="5f48a2c2f3f92eac73830e88"/>
  <p:tag name="KSO_WM_TEMPLATE_ASSEMBLE_GROUPID" val="5f48a2c2f3f92eac73830e88"/>
  <p:tag name="KSO_WM_TEMPLATE_THUMBS_INDEX" val="1、5、6、7、8、9、10、11、12、13、14"/>
  <p:tag name="KSO_WM_TEMPLATE_MASTER_THUMB_INDEX" val="12"/>
  <p:tag name="KSO_WM_SLIDE_CONSTRAINT" val="%7b%22slideConstraint%22%3a%7b%22seriesAreas%22%3a%5b%5d%2c%22singleAreas%22%3a%5b%7b%22shapes%22%3a%5b13%5d%2c%22serialConstraintIndex%22%3a-1%2c%22areatextmark%22%3a0%2c%22pictureprocessmark%22%3a0%7d%5d%7d%7d"/>
  <p:tag name="KSO_WM_SLIDE_COLORSCHEME_VERSION" val="3.2"/>
  <p:tag name="KSO_WM_SLIDE_BACKGROUND_SUBSTITUTE_COLOR" val="16777215"/>
</p:tagLst>
</file>

<file path=ppt/tags/tag506.xml><?xml version="1.0" encoding="utf-8"?>
<p:tagLst xmlns:a="http://schemas.openxmlformats.org/drawingml/2006/main" xmlns:r="http://schemas.openxmlformats.org/officeDocument/2006/relationships" xmlns:p="http://schemas.openxmlformats.org/presentationml/2006/main">
  <p:tag name="KSO_WM_UNIT_TYPE" val="i"/>
  <p:tag name="KSO_WM_UNIT_SUBTYPE" val="h"/>
  <p:tag name="KSO_WM_SLIDE_BACKGROUND_TYPE" val="general"/>
  <p:tag name="KSO_WM_SLIDE_BK_DARK_LIGHT" val="2"/>
  <p:tag name="KSO_WM_UNIT_HIGHLIGHT" val="0"/>
  <p:tag name="KSO_WM_UNIT_COMPATIBLE" val="0"/>
  <p:tag name="KSO_WM_UNIT_DIAGRAM_ISNUMVISUAL" val="0"/>
  <p:tag name="KSO_WM_UNIT_DIAGRAM_ISREFERUNIT" val="0"/>
  <p:tag name="KSO_WM_UNIT_INDEX" val="0"/>
  <p:tag name="KSO_WM_UNIT_ID" val="_12*i*0"/>
  <p:tag name="KSO_WM_UNIT_BK_DARK_LIGHT" val="2"/>
  <p:tag name="KSO_WM_UNIT_LAYERLEVEL" val="1"/>
  <p:tag name="KSO_WM_TAG_VERSION" val="1.0"/>
  <p:tag name="KSO_WM_BEAUTIFY_FLAG" val="#wm#"/>
  <p:tag name="KSO_WM_UNIT_FILL_FORE_SCHEMECOLOR_INDEX_BRIGHTNESS" val="0"/>
  <p:tag name="KSO_WM_UNIT_FILL_FORE_SCHEMECOLOR_INDEX" val="16"/>
  <p:tag name="KSO_WM_UNIT_FILL_TYPE" val="1"/>
  <p:tag name="KSO_WM_UNIT_TEXT_FILL_FORE_SCHEMECOLOR_INDEX_BRIGHTNESS" val="0"/>
  <p:tag name="KSO_WM_UNIT_TEXT_FILL_FORE_SCHEMECOLOR_INDEX" val="2"/>
  <p:tag name="KSO_WM_UNIT_TEXT_FILL_TYPE" val="1"/>
</p:tagLst>
</file>

<file path=ppt/tags/tag50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191292_1*i*1"/>
  <p:tag name="KSO_WM_TEMPLATE_CATEGORY" val="diagram"/>
  <p:tag name="KSO_WM_TEMPLATE_INDEX" val="20191292"/>
  <p:tag name="KSO_WM_UNIT_LAYERLEVEL" val="1"/>
  <p:tag name="KSO_WM_TAG_VERSION" val="1.0"/>
  <p:tag name="KSO_WM_BEAUTIFY_FLAG" val="#wm#"/>
  <p:tag name="KSO_WM_UNIT_ADJUSTLAYOUT_ID" val="2"/>
  <p:tag name="KSO_WM_UNIT_COLOR_SCHEME_SHAPE_ID" val="2"/>
  <p:tag name="KSO_WM_UNIT_COLOR_SCHEME_PARENT_PAGE" val="0_1"/>
  <p:tag name="KSO_WM_UNIT_FILL_FORE_SCHEMECOLOR_INDEX_BRIGHTNESS" val="0.8"/>
  <p:tag name="KSO_WM_UNIT_FILL_FORE_SCHEMECOLOR_INDEX" val="5"/>
  <p:tag name="KSO_WM_UNIT_FILL_TYPE" val="1"/>
  <p:tag name="KSO_WM_UNIT_TEXT_FILL_FORE_SCHEMECOLOR_INDEX_BRIGHTNESS" val="0"/>
  <p:tag name="KSO_WM_UNIT_TEXT_FILL_FORE_SCHEMECOLOR_INDEX" val="14"/>
  <p:tag name="KSO_WM_UNIT_TEXT_FILL_TYPE" val="1"/>
</p:tagLst>
</file>

<file path=ppt/tags/tag50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diagram20191292_1*i*5"/>
  <p:tag name="KSO_WM_TEMPLATE_CATEGORY" val="diagram"/>
  <p:tag name="KSO_WM_TEMPLATE_INDEX" val="20191292"/>
  <p:tag name="KSO_WM_UNIT_LAYERLEVEL" val="1"/>
  <p:tag name="KSO_WM_TAG_VERSION" val="1.0"/>
  <p:tag name="KSO_WM_BEAUTIFY_FLAG" val="#wm#"/>
  <p:tag name="KSO_WM_UNIT_FILL_FORE_SCHEMECOLOR_INDEX_BRIGHTNESS" val="0"/>
  <p:tag name="KSO_WM_UNIT_FILL_FORE_SCHEMECOLOR_INDEX" val="14"/>
  <p:tag name="KSO_WM_UNIT_FILL_TYPE" val="1"/>
  <p:tag name="KSO_WM_UNIT_SHADOW_SCHEMECOLOR_INDEX_BRIGHTNESS" val="0"/>
  <p:tag name="KSO_WM_UNIT_SHADOW_SCHEMECOLOR_INDEX" val="13"/>
  <p:tag name="KSO_WM_UNIT_TEXT_FILL_FORE_SCHEMECOLOR_INDEX_BRIGHTNESS" val="0"/>
  <p:tag name="KSO_WM_UNIT_TEXT_FILL_FORE_SCHEMECOLOR_INDEX" val="2"/>
  <p:tag name="KSO_WM_UNIT_TEXT_FILL_TYPE" val="1"/>
</p:tagLst>
</file>

<file path=ppt/tags/tag509.xml><?xml version="1.0" encoding="utf-8"?>
<p:tagLst xmlns:a="http://schemas.openxmlformats.org/drawingml/2006/main" xmlns:r="http://schemas.openxmlformats.org/officeDocument/2006/relationships" xmlns:p="http://schemas.openxmlformats.org/presentationml/2006/main">
  <p:tag name="KSO_WM_UNIT_VALUE" val="1405*1873"/>
  <p:tag name="KSO_WM_UNIT_HIGHLIGHT" val="0"/>
  <p:tag name="KSO_WM_UNIT_COMPATIBLE" val="0"/>
  <p:tag name="KSO_WM_UNIT_DIAGRAM_ISNUMVISUAL" val="0"/>
  <p:tag name="KSO_WM_UNIT_DIAGRAM_ISREFERUNIT" val="0"/>
  <p:tag name="KSO_WM_UNIT_TYPE" val="d"/>
  <p:tag name="KSO_WM_UNIT_INDEX" val="1"/>
  <p:tag name="KSO_WM_UNIT_ID" val="diagram20191292_1*d*1"/>
  <p:tag name="KSO_WM_TEMPLATE_CATEGORY" val="diagram"/>
  <p:tag name="KSO_WM_TEMPLATE_INDEX" val="20191292"/>
  <p:tag name="KSO_WM_UNIT_LAYERLEVEL" val="1"/>
  <p:tag name="KSO_WM_TAG_VERSION" val="1.0"/>
  <p:tag name="KSO_WM_BEAUTIFY_FLAG" val="#wm#"/>
  <p:tag name="KSO_WM_UNIT_ADJUSTLAYOUT_ID" val="13"/>
  <p:tag name="KSO_WM_UNIT_PICTURE_CLIP_FLAG" val="1"/>
  <p:tag name="KSO_WM_UNIT_COLOR_SCHEME_SHAPE_ID" val="13"/>
  <p:tag name="KSO_WM_UNIT_COLOR_SCHEME_PARENT_PAGE" val="0_1"/>
  <p:tag name="KSO_WM_UNIT_SUPPORT_UNIT_TYPE" val="[&quot;d&quot;]"/>
  <p:tag name="KSO_WM_TAG_FRONT_SIZE" val=""/>
  <p:tag name="KSO_WM_TAG_BACKGROUP_ID" val=""/>
  <p:tag name="KSO_WM_TAG_BACKGROUP_SIZE" val=""/>
  <p:tag name="KSO_WM_TAG_ZODER_POSITION" val=""/>
</p:tagLst>
</file>

<file path=ppt/tags/tag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510.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单击此处&#10;添加大标题"/>
  <p:tag name="KSO_WM_UNIT_NOCLEAR" val="0"/>
  <p:tag name="KSO_WM_UNIT_VALUE" val="14"/>
  <p:tag name="KSO_WM_UNIT_HIGHLIGHT" val="0"/>
  <p:tag name="KSO_WM_UNIT_COMPATIBLE" val="0"/>
  <p:tag name="KSO_WM_UNIT_DIAGRAM_ISNUMVISUAL" val="0"/>
  <p:tag name="KSO_WM_UNIT_DIAGRAM_ISREFERUNIT" val="0"/>
  <p:tag name="KSO_WM_UNIT_TYPE" val="a"/>
  <p:tag name="KSO_WM_UNIT_INDEX" val="1"/>
  <p:tag name="KSO_WM_UNIT_ID" val="diagram20191292_1*a*1"/>
  <p:tag name="KSO_WM_TEMPLATE_CATEGORY" val="diagram"/>
  <p:tag name="KSO_WM_TEMPLATE_INDEX" val="20191292"/>
  <p:tag name="KSO_WM_UNIT_LAYERLEVEL" val="1"/>
  <p:tag name="KSO_WM_TAG_VERSION" val="1.0"/>
  <p:tag name="KSO_WM_BEAUTIFY_FLAG" val="#wm#"/>
  <p:tag name="KSO_WM_TAG_FRONT_SIZE" val=""/>
  <p:tag name="KSO_WM_TAG_BACKGROUP_ID" val=""/>
  <p:tag name="KSO_WM_TAG_BACKGROUP_SIZE" val=""/>
  <p:tag name="KSO_WM_TAG_ZODER_POSITION" val=""/>
</p:tagLst>
</file>

<file path=ppt/tags/tag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20205416"/>
  <p:tag name="KSO_WM_TEMPLATE_SUBCATEGORY" val="0"/>
  <p:tag name="KSO_WM_TEMPLATE_MASTER_TYPE" val="1"/>
  <p:tag name="KSO_WM_TEMPLATE_COLOR_TYPE" val="1"/>
  <p:tag name="KSO_WM_TEMPLATE_MASTER_THUMB_INDEX" val="12"/>
  <p:tag name="KSO_WM_TEMPLATE_THUMBS_INDEX" val="1、4、7、9、12、15、16、17、18、19、20、21、24、26、27、28"/>
</p:tagLst>
</file>

<file path=ppt/tags/tag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7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7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7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7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7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y"/>
  <p:tag name="KSO_WM_UNIT_INDEX" val="1"/>
  <p:tag name="KSO_WM_UNIT_ID" val="_1*y*1"/>
  <p:tag name="KSO_WM_UNIT_LAYERLEVEL" val="1"/>
  <p:tag name="KSO_WM_TAG_VERSION" val="1.0"/>
  <p:tag name="KSO_WM_BEAUTIFY_FLAG" val="#wm#"/>
</p:tagLst>
</file>

<file path=ppt/tags/tag8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8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82.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83.xml><?xml version="1.0" encoding="utf-8"?>
<p:tagLst xmlns:a="http://schemas.openxmlformats.org/drawingml/2006/main" xmlns:r="http://schemas.openxmlformats.org/officeDocument/2006/relationships" xmlns:p="http://schemas.openxmlformats.org/presentationml/2006/main">
  <p:tag name="KSO_WM_UNIT_TYPE" val="i"/>
  <p:tag name="KSO_WM_UNIT_SUBTYPE" val="h"/>
  <p:tag name="KSO_WM_SLIDE_BACKGROUND_TYPE" val="general"/>
  <p:tag name="KSO_WM_SLIDE_BK_DARK_LIGHT" val="2"/>
  <p:tag name="KSO_WM_UNIT_HIGHLIGHT" val="0"/>
  <p:tag name="KSO_WM_UNIT_COMPATIBLE" val="0"/>
  <p:tag name="KSO_WM_UNIT_DIAGRAM_ISNUMVISUAL" val="0"/>
  <p:tag name="KSO_WM_UNIT_DIAGRAM_ISREFERUNIT" val="0"/>
  <p:tag name="KSO_WM_UNIT_INDEX" val="0"/>
  <p:tag name="KSO_WM_UNIT_ID" val="_12*i*0"/>
  <p:tag name="KSO_WM_UNIT_BK_DARK_LIGHT" val="2"/>
  <p:tag name="KSO_WM_UNIT_LAYERLEVEL" val="1"/>
  <p:tag name="KSO_WM_TAG_VERSION" val="1.0"/>
  <p:tag name="KSO_WM_BEAUTIFY_FLAG" val="#wm#"/>
</p:tagLst>
</file>

<file path=ppt/tags/tag8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8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8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8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88.xml><?xml version="1.0" encoding="utf-8"?>
<p:tagLst xmlns:a="http://schemas.openxmlformats.org/drawingml/2006/main" xmlns:r="http://schemas.openxmlformats.org/officeDocument/2006/relationships"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89.xml><?xml version="1.0" encoding="utf-8"?>
<p:tagLst xmlns:a="http://schemas.openxmlformats.org/drawingml/2006/main" xmlns:r="http://schemas.openxmlformats.org/officeDocument/2006/relationships" xmlns:p="http://schemas.openxmlformats.org/presentationml/2006/main">
  <p:tag name="KSO_WM_UNIT_TYPE" val="i"/>
  <p:tag name="KSO_WM_UNIT_SUBTYPE" val="h"/>
  <p:tag name="KSO_WM_SLIDE_BACKGROUND_TYPE" val="frame"/>
  <p:tag name="KSO_WM_SLIDE_BK_DARK_LIGHT" val="2"/>
  <p:tag name="KSO_WM_UNIT_HIGHLIGHT" val="0"/>
  <p:tag name="KSO_WM_UNIT_COMPATIBLE" val="0"/>
  <p:tag name="KSO_WM_UNIT_DIAGRAM_ISNUMVISUAL" val="0"/>
  <p:tag name="KSO_WM_UNIT_DIAGRAM_ISREFERUNIT" val="0"/>
  <p:tag name="KSO_WM_UNIT_INDEX" val="0"/>
  <p:tag name="KSO_WM_UNIT_ID" val="_13*i*0"/>
  <p:tag name="KSO_WM_UNIT_BK_DARK_LIGHT" val="2"/>
  <p:tag name="KSO_WM_UNIT_LAYERLEVEL" val="1"/>
  <p:tag name="KSO_WM_TAG_VERSION" val="1.0"/>
  <p:tag name="KSO_WM_BEAUTIFY_FLAG" val="#wm#"/>
</p:tagLst>
</file>

<file path=ppt/tags/tag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9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9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9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9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95.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96.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BK_DARK_LIGHT" val="2"/>
  <p:tag name="KSO_WM_UNIT_LAYERLEVEL" val="1"/>
  <p:tag name="KSO_WM_TAG_VERSION" val="1.0"/>
  <p:tag name="KSO_WM_BEAUTIFY_FLAG" val="#wm#"/>
</p:tagLst>
</file>

<file path=ppt/tags/tag97.xml><?xml version="1.0" encoding="utf-8"?>
<p:tagLst xmlns:a="http://schemas.openxmlformats.org/drawingml/2006/main" xmlns:r="http://schemas.openxmlformats.org/officeDocument/2006/relationships" xmlns:p="http://schemas.openxmlformats.org/presentationml/2006/main">
  <p:tag name="KSO_WM_UNIT_TYPE" val="i"/>
  <p:tag name="KSO_WM_UNIT_SUBTYPE" val="h"/>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NDEX" val="0"/>
  <p:tag name="KSO_WM_UNIT_ID" val="_14*i*0"/>
  <p:tag name="KSO_WM_UNIT_BK_DARK_LIGHT" val="2"/>
  <p:tag name="KSO_WM_UNIT_LAYERLEVEL" val="1"/>
  <p:tag name="KSO_WM_TAG_VERSION" val="1.0"/>
  <p:tag name="KSO_WM_BEAUTIFY_FLAG" val="#wm#"/>
</p:tagLst>
</file>

<file path=ppt/tags/tag9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9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3_Office 主题​​">
  <a:themeElements>
    <a:clrScheme name="">
      <a:dk1>
        <a:sysClr val="windowText" lastClr="000000"/>
      </a:dk1>
      <a:lt1>
        <a:sysClr val="window" lastClr="FFFFFF"/>
      </a:lt1>
      <a:dk2>
        <a:srgbClr val="EEF1F6"/>
      </a:dk2>
      <a:lt2>
        <a:srgbClr val="FFFFFF"/>
      </a:lt2>
      <a:accent1>
        <a:srgbClr val="5E7A9C"/>
      </a:accent1>
      <a:accent2>
        <a:srgbClr val="648190"/>
      </a:accent2>
      <a:accent3>
        <a:srgbClr val="698883"/>
      </a:accent3>
      <a:accent4>
        <a:srgbClr val="6F8E77"/>
      </a:accent4>
      <a:accent5>
        <a:srgbClr val="74956A"/>
      </a:accent5>
      <a:accent6>
        <a:srgbClr val="7A9C5E"/>
      </a:accent6>
      <a:hlink>
        <a:srgbClr val="658BD5"/>
      </a:hlink>
      <a:folHlink>
        <a:srgbClr val="A16AA5"/>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主题​​">
  <a:themeElements>
    <a:clrScheme name="">
      <a:dk1>
        <a:srgbClr val="000000"/>
      </a:dk1>
      <a:lt1>
        <a:srgbClr val="FFFFFF"/>
      </a:lt1>
      <a:dk2>
        <a:srgbClr val="EFECEC"/>
      </a:dk2>
      <a:lt2>
        <a:srgbClr val="FDFCFC"/>
      </a:lt2>
      <a:accent1>
        <a:srgbClr val="985551"/>
      </a:accent1>
      <a:accent2>
        <a:srgbClr val="985E48"/>
      </a:accent2>
      <a:accent3>
        <a:srgbClr val="8C6B44"/>
      </a:accent3>
      <a:accent4>
        <a:srgbClr val="797A4A"/>
      </a:accent4>
      <a:accent5>
        <a:srgbClr val="64895A"/>
      </a:accent5>
      <a:accent6>
        <a:srgbClr val="529775"/>
      </a:accent6>
      <a:hlink>
        <a:srgbClr val="0563C1"/>
      </a:hlink>
      <a:folHlink>
        <a:srgbClr val="954F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119</TotalTime>
  <Words>4427</Words>
  <Application>Microsoft Office PowerPoint</Application>
  <PresentationFormat>宽屏</PresentationFormat>
  <Paragraphs>328</Paragraphs>
  <Slides>82</Slides>
  <Notes>82</Notes>
  <HiddenSlides>0</HiddenSlides>
  <MMClips>0</MMClips>
  <ScaleCrop>false</ScaleCrop>
  <HeadingPairs>
    <vt:vector size="6" baseType="variant">
      <vt:variant>
        <vt:lpstr>已用的字体</vt:lpstr>
      </vt:variant>
      <vt:variant>
        <vt:i4>7</vt:i4>
      </vt:variant>
      <vt:variant>
        <vt:lpstr>主题</vt:lpstr>
      </vt:variant>
      <vt:variant>
        <vt:i4>3</vt:i4>
      </vt:variant>
      <vt:variant>
        <vt:lpstr>幻灯片标题</vt:lpstr>
      </vt:variant>
      <vt:variant>
        <vt:i4>82</vt:i4>
      </vt:variant>
    </vt:vector>
  </HeadingPairs>
  <TitlesOfParts>
    <vt:vector size="92" baseType="lpstr">
      <vt:lpstr>等线</vt:lpstr>
      <vt:lpstr>等线 Light</vt:lpstr>
      <vt:lpstr>微软雅黑</vt:lpstr>
      <vt:lpstr>微软雅黑 Light</vt:lpstr>
      <vt:lpstr>Arial</vt:lpstr>
      <vt:lpstr>Calibri</vt:lpstr>
      <vt:lpstr>Wingdings</vt:lpstr>
      <vt:lpstr>Office 主题​​</vt:lpstr>
      <vt:lpstr>3_Office 主题​​</vt:lpstr>
      <vt:lpstr>1_Office 主题​​</vt:lpstr>
      <vt:lpstr> 上海麦士 &amp; 予芯智能   联合开发 </vt:lpstr>
      <vt:lpstr>上节总结</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王 小草</dc:creator>
  <cp:lastModifiedBy>王 蔚</cp:lastModifiedBy>
  <cp:revision>345</cp:revision>
  <dcterms:created xsi:type="dcterms:W3CDTF">2020-06-18T03:30:00Z</dcterms:created>
  <dcterms:modified xsi:type="dcterms:W3CDTF">2020-09-29T13:10:09Z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2052-11.1.0.9999</vt:lpwstr>
  </property>
</Properties>
</file>